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Balsamiq Sans"/>
      <p:regular r:id="rId35"/>
      <p:bold r:id="rId36"/>
      <p:italic r:id="rId37"/>
      <p:boldItalic r:id="rId38"/>
    </p:embeddedFont>
    <p:embeddedFont>
      <p:font typeface="Nunito"/>
      <p:regular r:id="rId39"/>
      <p:bold r:id="rId40"/>
      <p:italic r:id="rId41"/>
      <p:boldItalic r:id="rId42"/>
    </p:embeddedFont>
    <p:embeddedFont>
      <p:font typeface="Anaheim"/>
      <p:regular r:id="rId43"/>
    </p:embeddedFont>
    <p:embeddedFont>
      <p:font typeface="DM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F343C7-A0EA-4D01-A0ED-899C328C057A}">
  <a:tblStyle styleId="{4CF343C7-A0EA-4D01-A0ED-899C328C057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E7EEE93-FBA5-46B8-BFA3-06F31A460CB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44" Type="http://schemas.openxmlformats.org/officeDocument/2006/relationships/font" Target="fonts/DMSans-regular.fntdata"/><Relationship Id="rId21" Type="http://schemas.openxmlformats.org/officeDocument/2006/relationships/slide" Target="slides/slide16.xml"/><Relationship Id="rId43" Type="http://schemas.openxmlformats.org/officeDocument/2006/relationships/font" Target="fonts/Anaheim-regular.fntdata"/><Relationship Id="rId24" Type="http://schemas.openxmlformats.org/officeDocument/2006/relationships/slide" Target="slides/slide19.xml"/><Relationship Id="rId46" Type="http://schemas.openxmlformats.org/officeDocument/2006/relationships/font" Target="fonts/DMSans-italic.fntdata"/><Relationship Id="rId23" Type="http://schemas.openxmlformats.org/officeDocument/2006/relationships/slide" Target="slides/slide18.xml"/><Relationship Id="rId45" Type="http://schemas.openxmlformats.org/officeDocument/2006/relationships/font" Target="fonts/DM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DM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BalsamiqSans-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BalsamiqSans-italic.fntdata"/><Relationship Id="rId14" Type="http://schemas.openxmlformats.org/officeDocument/2006/relationships/slide" Target="slides/slide9.xml"/><Relationship Id="rId36" Type="http://schemas.openxmlformats.org/officeDocument/2006/relationships/font" Target="fonts/BalsamiqSans-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Balsamiq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Data Collection on Ingredients - </a:t>
            </a:r>
            <a:r>
              <a:rPr lang="en">
                <a:solidFill>
                  <a:srgbClr val="374151"/>
                </a:solidFill>
                <a:latin typeface="Roboto"/>
                <a:ea typeface="Roboto"/>
                <a:cs typeface="Roboto"/>
                <a:sym typeface="Roboto"/>
              </a:rPr>
              <a:t>Collect and compile data on halal, non-halal, and doubtful ingredients.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Image Capture - </a:t>
            </a:r>
            <a:r>
              <a:rPr lang="en">
                <a:solidFill>
                  <a:srgbClr val="374151"/>
                </a:solidFill>
                <a:latin typeface="Roboto"/>
                <a:ea typeface="Roboto"/>
                <a:cs typeface="Roboto"/>
                <a:sym typeface="Roboto"/>
              </a:rPr>
              <a:t>Capture images of products and their ingredient labels.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Text Extraction - </a:t>
            </a:r>
            <a:r>
              <a:rPr lang="en">
                <a:solidFill>
                  <a:srgbClr val="374151"/>
                </a:solidFill>
                <a:latin typeface="Nunito"/>
                <a:ea typeface="Nunito"/>
                <a:cs typeface="Nunito"/>
                <a:sym typeface="Nunito"/>
              </a:rPr>
              <a:t>Implement text detection on images to identify and print the list of ingredients.</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 - </a:t>
            </a:r>
            <a:r>
              <a:rPr lang="en">
                <a:solidFill>
                  <a:srgbClr val="374151"/>
                </a:solidFill>
                <a:latin typeface="Nunito"/>
                <a:ea typeface="Nunito"/>
                <a:cs typeface="Nunito"/>
                <a:sym typeface="Nunito"/>
              </a:rPr>
              <a:t>ingredients not found in compiled list is processed through Open AI model to determine if they are halal’</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Halal Status Check - </a:t>
            </a:r>
            <a:r>
              <a:rPr lang="en">
                <a:solidFill>
                  <a:srgbClr val="374151"/>
                </a:solidFill>
                <a:latin typeface="Nunito"/>
                <a:ea typeface="Nunito"/>
                <a:cs typeface="Nunito"/>
                <a:sym typeface="Nunito"/>
              </a:rPr>
              <a:t>Compare the ingredients extracted from images against the pre-compiled list.</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Backend Processing - </a:t>
            </a:r>
            <a:r>
              <a:rPr lang="en">
                <a:solidFill>
                  <a:srgbClr val="374151"/>
                </a:solidFill>
                <a:latin typeface="Roboto"/>
                <a:ea typeface="Roboto"/>
                <a:cs typeface="Roboto"/>
                <a:sym typeface="Roboto"/>
              </a:rPr>
              <a:t>Perform backend processing to enhance the accuracy and efficiency of the system.</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Fine tuning - </a:t>
            </a:r>
            <a:r>
              <a:rPr lang="en" sz="1200">
                <a:solidFill>
                  <a:srgbClr val="374151"/>
                </a:solidFill>
                <a:latin typeface="Nunito"/>
                <a:ea typeface="Nunito"/>
                <a:cs typeface="Nunito"/>
                <a:sym typeface="Nunito"/>
              </a:rPr>
              <a:t>Fine-tune the chat model to improve interaction and response quality regarding halal ingredient queries.</a:t>
            </a:r>
            <a:endParaRPr>
              <a:solidFill>
                <a:srgbClr val="23013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600">
              <a:solidFill>
                <a:srgbClr val="23013D"/>
              </a:solidFill>
              <a:latin typeface="Balsamiq Sans"/>
              <a:ea typeface="Balsamiq Sans"/>
              <a:cs typeface="Balsamiq Sans"/>
              <a:sym typeface="Balsamiq Sans"/>
            </a:endParaRPr>
          </a:p>
          <a:p>
            <a:pPr indent="0" lvl="0" marL="0" rtl="0" algn="l">
              <a:spcBef>
                <a:spcPts val="0"/>
              </a:spcBef>
              <a:spcAft>
                <a:spcPts val="0"/>
              </a:spcAft>
              <a:buNone/>
            </a:pPr>
            <a:r>
              <a:t/>
            </a:r>
            <a:endParaRPr>
              <a:solidFill>
                <a:srgbClr val="37415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374151"/>
              </a:solidFill>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1e97cb7367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1e97cb7367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a391e62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a391e62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a391e622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a391e622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2a391e6226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2a391e6226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1e97cb736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1e97cb736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391e614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a391e614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e97cb7367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e97cb7367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6367" y="189943"/>
            <a:ext cx="5554477" cy="505332"/>
            <a:chOff x="146367" y="189943"/>
            <a:chExt cx="5554477" cy="505332"/>
          </a:xfrm>
        </p:grpSpPr>
        <p:sp>
          <p:nvSpPr>
            <p:cNvPr id="12" name="Google Shape;12;p2"/>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146367" y="383694"/>
              <a:ext cx="311576" cy="311581"/>
              <a:chOff x="8010777" y="386361"/>
              <a:chExt cx="53575" cy="53575"/>
            </a:xfrm>
          </p:grpSpPr>
          <p:sp>
            <p:nvSpPr>
              <p:cNvPr id="14" name="Google Shape;14;p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 name="Google Shape;16;p2"/>
          <p:cNvGrpSpPr/>
          <p:nvPr/>
        </p:nvGrpSpPr>
        <p:grpSpPr>
          <a:xfrm>
            <a:off x="0" y="3845125"/>
            <a:ext cx="9143995" cy="1298812"/>
            <a:chOff x="0" y="3845125"/>
            <a:chExt cx="9143995" cy="1298812"/>
          </a:xfrm>
        </p:grpSpPr>
        <p:sp>
          <p:nvSpPr>
            <p:cNvPr id="17" name="Google Shape;17;p2"/>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grpSp>
        <p:nvGrpSpPr>
          <p:cNvPr id="107" name="Google Shape;107;p11"/>
          <p:cNvGrpSpPr/>
          <p:nvPr/>
        </p:nvGrpSpPr>
        <p:grpSpPr>
          <a:xfrm>
            <a:off x="0" y="3845125"/>
            <a:ext cx="9143995" cy="1298812"/>
            <a:chOff x="0" y="3845125"/>
            <a:chExt cx="9143995" cy="1298812"/>
          </a:xfrm>
        </p:grpSpPr>
        <p:sp>
          <p:nvSpPr>
            <p:cNvPr id="108" name="Google Shape;108;p1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1"/>
          <p:cNvSpPr txBox="1"/>
          <p:nvPr>
            <p:ph hasCustomPrompt="1" type="title"/>
          </p:nvPr>
        </p:nvSpPr>
        <p:spPr>
          <a:xfrm>
            <a:off x="1303300" y="1544600"/>
            <a:ext cx="6537300" cy="1229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27452" y="439731"/>
            <a:ext cx="8089092" cy="4388778"/>
            <a:chOff x="527452" y="439731"/>
            <a:chExt cx="8089092" cy="4388778"/>
          </a:xfrm>
        </p:grpSpPr>
        <p:sp>
          <p:nvSpPr>
            <p:cNvPr id="113" name="Google Shape;113;p11"/>
            <p:cNvSpPr/>
            <p:nvPr/>
          </p:nvSpPr>
          <p:spPr>
            <a:xfrm>
              <a:off x="8245002" y="439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 name="Google Shape;114;p11"/>
            <p:cNvGrpSpPr/>
            <p:nvPr/>
          </p:nvGrpSpPr>
          <p:grpSpPr>
            <a:xfrm>
              <a:off x="2212463" y="4531908"/>
              <a:ext cx="296595" cy="296600"/>
              <a:chOff x="9924139" y="1623217"/>
              <a:chExt cx="50999" cy="50999"/>
            </a:xfrm>
          </p:grpSpPr>
          <p:sp>
            <p:nvSpPr>
              <p:cNvPr id="115" name="Google Shape;115;p11"/>
              <p:cNvSpPr/>
              <p:nvPr/>
            </p:nvSpPr>
            <p:spPr>
              <a:xfrm>
                <a:off x="9942292"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1"/>
              <p:cNvSpPr/>
              <p:nvPr/>
            </p:nvSpPr>
            <p:spPr>
              <a:xfrm rot="5400000">
                <a:off x="9942304"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 name="Google Shape;117;p11"/>
            <p:cNvSpPr/>
            <p:nvPr/>
          </p:nvSpPr>
          <p:spPr>
            <a:xfrm>
              <a:off x="527452" y="24717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5" type="title"/>
          </p:nvPr>
        </p:nvSpPr>
        <p:spPr>
          <a:xfrm>
            <a:off x="818300" y="1399300"/>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6" type="title"/>
          </p:nvPr>
        </p:nvSpPr>
        <p:spPr>
          <a:xfrm>
            <a:off x="818300" y="3148873"/>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7" type="title"/>
          </p:nvPr>
        </p:nvSpPr>
        <p:spPr>
          <a:xfrm>
            <a:off x="818300" y="2274325"/>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8" type="title"/>
          </p:nvPr>
        </p:nvSpPr>
        <p:spPr>
          <a:xfrm>
            <a:off x="818300" y="4024374"/>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3"/>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1" name="Google Shape;131;p13"/>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13"/>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3" name="Google Shape;133;p13"/>
          <p:cNvGrpSpPr/>
          <p:nvPr/>
        </p:nvGrpSpPr>
        <p:grpSpPr>
          <a:xfrm>
            <a:off x="75955" y="100918"/>
            <a:ext cx="5561615" cy="2550757"/>
            <a:chOff x="75955" y="100918"/>
            <a:chExt cx="5561615" cy="2550757"/>
          </a:xfrm>
        </p:grpSpPr>
        <p:sp>
          <p:nvSpPr>
            <p:cNvPr id="134" name="Google Shape;134;p13"/>
            <p:cNvSpPr/>
            <p:nvPr/>
          </p:nvSpPr>
          <p:spPr>
            <a:xfrm>
              <a:off x="5266027" y="1009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 name="Google Shape;135;p13"/>
            <p:cNvGrpSpPr/>
            <p:nvPr/>
          </p:nvGrpSpPr>
          <p:grpSpPr>
            <a:xfrm>
              <a:off x="75955" y="2340094"/>
              <a:ext cx="311576" cy="311581"/>
              <a:chOff x="8010777" y="386361"/>
              <a:chExt cx="53575" cy="53575"/>
            </a:xfrm>
          </p:grpSpPr>
          <p:sp>
            <p:nvSpPr>
              <p:cNvPr id="136" name="Google Shape;136;p1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8" name="Google Shape;138;p13"/>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sp>
        <p:nvSpPr>
          <p:cNvPr id="140" name="Google Shape;140;p14"/>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4"/>
          <p:cNvSpPr txBox="1"/>
          <p:nvPr>
            <p:ph hasCustomPrompt="1" idx="2" type="title"/>
          </p:nvPr>
        </p:nvSpPr>
        <p:spPr>
          <a:xfrm>
            <a:off x="829072" y="691888"/>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14"/>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 name="Google Shape;143;p14"/>
          <p:cNvGrpSpPr/>
          <p:nvPr/>
        </p:nvGrpSpPr>
        <p:grpSpPr>
          <a:xfrm>
            <a:off x="6152" y="3875300"/>
            <a:ext cx="9144396" cy="1298812"/>
            <a:chOff x="6152" y="3875300"/>
            <a:chExt cx="9144396" cy="1298812"/>
          </a:xfrm>
        </p:grpSpPr>
        <p:sp>
          <p:nvSpPr>
            <p:cNvPr id="144" name="Google Shape;144;p14"/>
            <p:cNvSpPr/>
            <p:nvPr/>
          </p:nvSpPr>
          <p:spPr>
            <a:xfrm flipH="1">
              <a:off x="6152"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578227"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 name="Google Shape;146;p14"/>
          <p:cNvGrpSpPr/>
          <p:nvPr/>
        </p:nvGrpSpPr>
        <p:grpSpPr>
          <a:xfrm>
            <a:off x="177975" y="391208"/>
            <a:ext cx="296595" cy="296600"/>
            <a:chOff x="10268217" y="1610115"/>
            <a:chExt cx="50999" cy="50999"/>
          </a:xfrm>
        </p:grpSpPr>
        <p:sp>
          <p:nvSpPr>
            <p:cNvPr id="147" name="Google Shape;147;p1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15"/>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5"/>
          <p:cNvSpPr txBox="1"/>
          <p:nvPr>
            <p:ph hasCustomPrompt="1" idx="2" type="title"/>
          </p:nvPr>
        </p:nvSpPr>
        <p:spPr>
          <a:xfrm>
            <a:off x="3745950" y="3013963"/>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15"/>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 name="Google Shape;153;p15"/>
          <p:cNvGrpSpPr/>
          <p:nvPr/>
        </p:nvGrpSpPr>
        <p:grpSpPr>
          <a:xfrm>
            <a:off x="0" y="3845125"/>
            <a:ext cx="9143995" cy="1298812"/>
            <a:chOff x="0" y="3845125"/>
            <a:chExt cx="9143995" cy="1298812"/>
          </a:xfrm>
        </p:grpSpPr>
        <p:sp>
          <p:nvSpPr>
            <p:cNvPr id="154" name="Google Shape;154;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16"/>
          <p:cNvGrpSpPr/>
          <p:nvPr/>
        </p:nvGrpSpPr>
        <p:grpSpPr>
          <a:xfrm flipH="1" rot="10800000">
            <a:off x="276403" y="391208"/>
            <a:ext cx="8708443" cy="4337962"/>
            <a:chOff x="276403" y="467408"/>
            <a:chExt cx="8708443" cy="4337962"/>
          </a:xfrm>
        </p:grpSpPr>
        <p:sp>
          <p:nvSpPr>
            <p:cNvPr id="160" name="Google Shape;160;p16"/>
            <p:cNvSpPr/>
            <p:nvPr/>
          </p:nvSpPr>
          <p:spPr>
            <a:xfrm>
              <a:off x="8613304"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 name="Google Shape;161;p16"/>
            <p:cNvGrpSpPr/>
            <p:nvPr/>
          </p:nvGrpSpPr>
          <p:grpSpPr>
            <a:xfrm>
              <a:off x="276403" y="467408"/>
              <a:ext cx="296595" cy="296600"/>
              <a:chOff x="10281319" y="1623217"/>
              <a:chExt cx="50999" cy="50999"/>
            </a:xfrm>
          </p:grpSpPr>
          <p:sp>
            <p:nvSpPr>
              <p:cNvPr id="162" name="Google Shape;162;p16"/>
              <p:cNvSpPr/>
              <p:nvPr/>
            </p:nvSpPr>
            <p:spPr>
              <a:xfrm>
                <a:off x="10299471"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6"/>
              <p:cNvSpPr/>
              <p:nvPr/>
            </p:nvSpPr>
            <p:spPr>
              <a:xfrm rot="5400000">
                <a:off x="10299483"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4" name="Shape 164"/>
        <p:cNvGrpSpPr/>
        <p:nvPr/>
      </p:nvGrpSpPr>
      <p:grpSpPr>
        <a:xfrm>
          <a:off x="0" y="0"/>
          <a:ext cx="0" cy="0"/>
          <a:chOff x="0" y="0"/>
          <a:chExt cx="0" cy="0"/>
        </a:xfrm>
      </p:grpSpPr>
      <p:sp>
        <p:nvSpPr>
          <p:cNvPr id="165" name="Google Shape;165;p17"/>
          <p:cNvSpPr/>
          <p:nvPr/>
        </p:nvSpPr>
        <p:spPr>
          <a:xfrm rot="10800000">
            <a:off x="-1065888"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7"/>
          <p:cNvGrpSpPr/>
          <p:nvPr/>
        </p:nvGrpSpPr>
        <p:grpSpPr>
          <a:xfrm>
            <a:off x="203729" y="391208"/>
            <a:ext cx="8743643" cy="4414162"/>
            <a:chOff x="203729" y="391208"/>
            <a:chExt cx="8743643" cy="4414162"/>
          </a:xfrm>
        </p:grpSpPr>
        <p:sp>
          <p:nvSpPr>
            <p:cNvPr id="168" name="Google Shape;168;p17"/>
            <p:cNvSpPr/>
            <p:nvPr/>
          </p:nvSpPr>
          <p:spPr>
            <a:xfrm>
              <a:off x="203729"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 name="Google Shape;169;p17"/>
            <p:cNvGrpSpPr/>
            <p:nvPr/>
          </p:nvGrpSpPr>
          <p:grpSpPr>
            <a:xfrm>
              <a:off x="8650778" y="391208"/>
              <a:ext cx="296595" cy="296600"/>
              <a:chOff x="10268217" y="1610115"/>
              <a:chExt cx="50999" cy="50999"/>
            </a:xfrm>
          </p:grpSpPr>
          <p:sp>
            <p:nvSpPr>
              <p:cNvPr id="170" name="Google Shape;170;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sp>
        <p:nvSpPr>
          <p:cNvPr id="173" name="Google Shape;173;p18"/>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8"/>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75" name="Google Shape;175;p18"/>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 name="Google Shape;176;p18"/>
          <p:cNvGrpSpPr/>
          <p:nvPr/>
        </p:nvGrpSpPr>
        <p:grpSpPr>
          <a:xfrm>
            <a:off x="183317" y="383706"/>
            <a:ext cx="8744978" cy="311581"/>
            <a:chOff x="183317" y="383706"/>
            <a:chExt cx="8744978" cy="311581"/>
          </a:xfrm>
        </p:grpSpPr>
        <p:grpSp>
          <p:nvGrpSpPr>
            <p:cNvPr id="177" name="Google Shape;177;p18"/>
            <p:cNvGrpSpPr/>
            <p:nvPr/>
          </p:nvGrpSpPr>
          <p:grpSpPr>
            <a:xfrm>
              <a:off x="8631700" y="391208"/>
              <a:ext cx="296595" cy="296600"/>
              <a:chOff x="10268217" y="1610115"/>
              <a:chExt cx="50999" cy="50999"/>
            </a:xfrm>
          </p:grpSpPr>
          <p:sp>
            <p:nvSpPr>
              <p:cNvPr id="178" name="Google Shape;178;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 name="Google Shape;180;p18"/>
            <p:cNvGrpSpPr/>
            <p:nvPr/>
          </p:nvGrpSpPr>
          <p:grpSpPr>
            <a:xfrm>
              <a:off x="183317" y="383706"/>
              <a:ext cx="311576" cy="311581"/>
              <a:chOff x="8010777" y="386361"/>
              <a:chExt cx="53575" cy="53575"/>
            </a:xfrm>
          </p:grpSpPr>
          <p:sp>
            <p:nvSpPr>
              <p:cNvPr id="181" name="Google Shape;181;p1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3" name="Shape 183"/>
        <p:cNvGrpSpPr/>
        <p:nvPr/>
      </p:nvGrpSpPr>
      <p:grpSpPr>
        <a:xfrm>
          <a:off x="0" y="0"/>
          <a:ext cx="0" cy="0"/>
          <a:chOff x="0" y="0"/>
          <a:chExt cx="0" cy="0"/>
        </a:xfrm>
      </p:grpSpPr>
      <p:sp>
        <p:nvSpPr>
          <p:cNvPr id="184" name="Google Shape;184;p19"/>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9"/>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p:nvPr>
            <p:ph idx="2" type="pic"/>
          </p:nvPr>
        </p:nvSpPr>
        <p:spPr>
          <a:xfrm flipH="1">
            <a:off x="4572000" y="0"/>
            <a:ext cx="4572000" cy="5143500"/>
          </a:xfrm>
          <a:prstGeom prst="rect">
            <a:avLst/>
          </a:prstGeom>
          <a:noFill/>
          <a:ln>
            <a:noFill/>
          </a:ln>
        </p:spPr>
      </p:sp>
      <p:grpSp>
        <p:nvGrpSpPr>
          <p:cNvPr id="187" name="Google Shape;187;p19"/>
          <p:cNvGrpSpPr/>
          <p:nvPr/>
        </p:nvGrpSpPr>
        <p:grpSpPr>
          <a:xfrm>
            <a:off x="208253" y="391208"/>
            <a:ext cx="2568329" cy="4615524"/>
            <a:chOff x="208253" y="391208"/>
            <a:chExt cx="2568329" cy="4615524"/>
          </a:xfrm>
        </p:grpSpPr>
        <p:sp>
          <p:nvSpPr>
            <p:cNvPr id="188" name="Google Shape;188;p19"/>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 name="Google Shape;189;p19"/>
            <p:cNvGrpSpPr/>
            <p:nvPr/>
          </p:nvGrpSpPr>
          <p:grpSpPr>
            <a:xfrm>
              <a:off x="208253" y="391208"/>
              <a:ext cx="296595" cy="296600"/>
              <a:chOff x="10268217" y="1610115"/>
              <a:chExt cx="50999" cy="50999"/>
            </a:xfrm>
          </p:grpSpPr>
          <p:sp>
            <p:nvSpPr>
              <p:cNvPr id="190" name="Google Shape;190;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2" name="Shape 192"/>
        <p:cNvGrpSpPr/>
        <p:nvPr/>
      </p:nvGrpSpPr>
      <p:grpSpPr>
        <a:xfrm>
          <a:off x="0" y="0"/>
          <a:ext cx="0" cy="0"/>
          <a:chOff x="0" y="0"/>
          <a:chExt cx="0" cy="0"/>
        </a:xfrm>
      </p:grpSpPr>
      <p:sp>
        <p:nvSpPr>
          <p:cNvPr id="193" name="Google Shape;193;p20"/>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20"/>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20"/>
          <p:cNvGrpSpPr/>
          <p:nvPr/>
        </p:nvGrpSpPr>
        <p:grpSpPr>
          <a:xfrm>
            <a:off x="4213513" y="345531"/>
            <a:ext cx="4757682" cy="4680378"/>
            <a:chOff x="4213513" y="345531"/>
            <a:chExt cx="4757682" cy="4680378"/>
          </a:xfrm>
        </p:grpSpPr>
        <p:grpSp>
          <p:nvGrpSpPr>
            <p:cNvPr id="196" name="Google Shape;196;p20"/>
            <p:cNvGrpSpPr/>
            <p:nvPr/>
          </p:nvGrpSpPr>
          <p:grpSpPr>
            <a:xfrm>
              <a:off x="4213513" y="4729308"/>
              <a:ext cx="296595" cy="296600"/>
              <a:chOff x="10268217" y="1610115"/>
              <a:chExt cx="50999" cy="50999"/>
            </a:xfrm>
          </p:grpSpPr>
          <p:sp>
            <p:nvSpPr>
              <p:cNvPr id="197" name="Google Shape;197;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20"/>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 name="Google Shape;200;p20"/>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45925" y="1306159"/>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1666652" y="131144"/>
            <a:ext cx="7285491" cy="978276"/>
            <a:chOff x="1666652" y="131144"/>
            <a:chExt cx="7285491" cy="978276"/>
          </a:xfrm>
        </p:grpSpPr>
        <p:grpSp>
          <p:nvGrpSpPr>
            <p:cNvPr id="24" name="Google Shape;24;p3"/>
            <p:cNvGrpSpPr/>
            <p:nvPr/>
          </p:nvGrpSpPr>
          <p:grpSpPr>
            <a:xfrm>
              <a:off x="8640567" y="131144"/>
              <a:ext cx="311576" cy="311581"/>
              <a:chOff x="8010777" y="386361"/>
              <a:chExt cx="53575" cy="53575"/>
            </a:xfrm>
          </p:grpSpPr>
          <p:sp>
            <p:nvSpPr>
              <p:cNvPr id="25" name="Google Shape;25;p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3"/>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3"/>
          <p:cNvGrpSpPr/>
          <p:nvPr/>
        </p:nvGrpSpPr>
        <p:grpSpPr>
          <a:xfrm>
            <a:off x="260163" y="4244308"/>
            <a:ext cx="7032532" cy="561062"/>
            <a:chOff x="260163" y="4244308"/>
            <a:chExt cx="7032532" cy="561062"/>
          </a:xfrm>
        </p:grpSpPr>
        <p:sp>
          <p:nvSpPr>
            <p:cNvPr id="29" name="Google Shape;29;p3"/>
            <p:cNvSpPr/>
            <p:nvPr/>
          </p:nvSpPr>
          <p:spPr>
            <a:xfrm>
              <a:off x="6921152"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 name="Google Shape;30;p3"/>
            <p:cNvGrpSpPr/>
            <p:nvPr/>
          </p:nvGrpSpPr>
          <p:grpSpPr>
            <a:xfrm>
              <a:off x="260163" y="4244308"/>
              <a:ext cx="296595" cy="296600"/>
              <a:chOff x="10268217" y="1610115"/>
              <a:chExt cx="50999" cy="50999"/>
            </a:xfrm>
          </p:grpSpPr>
          <p:sp>
            <p:nvSpPr>
              <p:cNvPr id="31" name="Google Shape;31;p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 name="Google Shape;33;p3"/>
          <p:cNvGrpSpPr/>
          <p:nvPr/>
        </p:nvGrpSpPr>
        <p:grpSpPr>
          <a:xfrm>
            <a:off x="0" y="3845125"/>
            <a:ext cx="9143995" cy="1298812"/>
            <a:chOff x="0" y="3845125"/>
            <a:chExt cx="9143995" cy="1298812"/>
          </a:xfrm>
        </p:grpSpPr>
        <p:sp>
          <p:nvSpPr>
            <p:cNvPr id="34" name="Google Shape;34;p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sp>
        <p:nvSpPr>
          <p:cNvPr id="202" name="Google Shape;202;p21"/>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1"/>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 name="Google Shape;204;p21"/>
          <p:cNvGrpSpPr/>
          <p:nvPr/>
        </p:nvGrpSpPr>
        <p:grpSpPr>
          <a:xfrm>
            <a:off x="6225702" y="67781"/>
            <a:ext cx="2353368" cy="4974128"/>
            <a:chOff x="6225702" y="67781"/>
            <a:chExt cx="2353368" cy="4974128"/>
          </a:xfrm>
        </p:grpSpPr>
        <p:sp>
          <p:nvSpPr>
            <p:cNvPr id="205" name="Google Shape;205;p21"/>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1"/>
            <p:cNvGrpSpPr/>
            <p:nvPr/>
          </p:nvGrpSpPr>
          <p:grpSpPr>
            <a:xfrm>
              <a:off x="8282475" y="4745308"/>
              <a:ext cx="296595" cy="296600"/>
              <a:chOff x="10268217" y="1610115"/>
              <a:chExt cx="50999" cy="50999"/>
            </a:xfrm>
          </p:grpSpPr>
          <p:sp>
            <p:nvSpPr>
              <p:cNvPr id="207" name="Google Shape;207;p21"/>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1"/>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9" name="Shape 209"/>
        <p:cNvGrpSpPr/>
        <p:nvPr/>
      </p:nvGrpSpPr>
      <p:grpSpPr>
        <a:xfrm>
          <a:off x="0" y="0"/>
          <a:ext cx="0" cy="0"/>
          <a:chOff x="0" y="0"/>
          <a:chExt cx="0" cy="0"/>
        </a:xfrm>
      </p:grpSpPr>
      <p:sp>
        <p:nvSpPr>
          <p:cNvPr id="210" name="Google Shape;21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2"/>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12" name="Google Shape;212;p22"/>
          <p:cNvGrpSpPr/>
          <p:nvPr/>
        </p:nvGrpSpPr>
        <p:grpSpPr>
          <a:xfrm>
            <a:off x="226852" y="391208"/>
            <a:ext cx="8686280" cy="2050662"/>
            <a:chOff x="226852" y="391208"/>
            <a:chExt cx="8686280" cy="2050662"/>
          </a:xfrm>
        </p:grpSpPr>
        <p:grpSp>
          <p:nvGrpSpPr>
            <p:cNvPr id="213" name="Google Shape;213;p22"/>
            <p:cNvGrpSpPr/>
            <p:nvPr/>
          </p:nvGrpSpPr>
          <p:grpSpPr>
            <a:xfrm>
              <a:off x="8616538" y="391208"/>
              <a:ext cx="296595" cy="296600"/>
              <a:chOff x="10268217" y="1610115"/>
              <a:chExt cx="50999" cy="50999"/>
            </a:xfrm>
          </p:grpSpPr>
          <p:sp>
            <p:nvSpPr>
              <p:cNvPr id="214" name="Google Shape;214;p2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2"/>
            <p:cNvSpPr/>
            <p:nvPr/>
          </p:nvSpPr>
          <p:spPr>
            <a:xfrm>
              <a:off x="226852" y="20391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17" name="Shape 217"/>
        <p:cNvGrpSpPr/>
        <p:nvPr/>
      </p:nvGrpSpPr>
      <p:grpSpPr>
        <a:xfrm>
          <a:off x="0" y="0"/>
          <a:ext cx="0" cy="0"/>
          <a:chOff x="0" y="0"/>
          <a:chExt cx="0" cy="0"/>
        </a:xfrm>
      </p:grpSpPr>
      <p:sp>
        <p:nvSpPr>
          <p:cNvPr id="218" name="Google Shape;2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3"/>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3"/>
          <p:cNvGrpSpPr/>
          <p:nvPr/>
        </p:nvGrpSpPr>
        <p:grpSpPr>
          <a:xfrm>
            <a:off x="191627" y="136768"/>
            <a:ext cx="8736455" cy="551040"/>
            <a:chOff x="191627" y="136768"/>
            <a:chExt cx="8736455" cy="551040"/>
          </a:xfrm>
        </p:grpSpPr>
        <p:grpSp>
          <p:nvGrpSpPr>
            <p:cNvPr id="221" name="Google Shape;221;p23"/>
            <p:cNvGrpSpPr/>
            <p:nvPr/>
          </p:nvGrpSpPr>
          <p:grpSpPr>
            <a:xfrm>
              <a:off x="8631488" y="391208"/>
              <a:ext cx="296595" cy="296600"/>
              <a:chOff x="10268217" y="1610115"/>
              <a:chExt cx="50999" cy="50999"/>
            </a:xfrm>
          </p:grpSpPr>
          <p:sp>
            <p:nvSpPr>
              <p:cNvPr id="222" name="Google Shape;222;p2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23"/>
            <p:cNvSpPr/>
            <p:nvPr/>
          </p:nvSpPr>
          <p:spPr>
            <a:xfrm>
              <a:off x="191627" y="1367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5" name="Shape 225"/>
        <p:cNvGrpSpPr/>
        <p:nvPr/>
      </p:nvGrpSpPr>
      <p:grpSpPr>
        <a:xfrm>
          <a:off x="0" y="0"/>
          <a:ext cx="0" cy="0"/>
          <a:chOff x="0" y="0"/>
          <a:chExt cx="0" cy="0"/>
        </a:xfrm>
      </p:grpSpPr>
      <p:sp>
        <p:nvSpPr>
          <p:cNvPr id="226" name="Google Shape;22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4"/>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4"/>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0" name="Google Shape;230;p24"/>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24"/>
          <p:cNvGrpSpPr/>
          <p:nvPr/>
        </p:nvGrpSpPr>
        <p:grpSpPr>
          <a:xfrm>
            <a:off x="222025" y="4455708"/>
            <a:ext cx="296595" cy="296600"/>
            <a:chOff x="10268217" y="1610115"/>
            <a:chExt cx="50999" cy="50999"/>
          </a:xfrm>
        </p:grpSpPr>
        <p:sp>
          <p:nvSpPr>
            <p:cNvPr id="233" name="Google Shape;233;p2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25"/>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5"/>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25"/>
          <p:cNvGrpSpPr/>
          <p:nvPr/>
        </p:nvGrpSpPr>
        <p:grpSpPr>
          <a:xfrm>
            <a:off x="205182" y="4448206"/>
            <a:ext cx="311576" cy="311581"/>
            <a:chOff x="8010777" y="386361"/>
            <a:chExt cx="53575" cy="53575"/>
          </a:xfrm>
        </p:grpSpPr>
        <p:sp>
          <p:nvSpPr>
            <p:cNvPr id="240" name="Google Shape;240;p2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5"/>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6"/>
          <p:cNvSpPr txBox="1"/>
          <p:nvPr>
            <p:ph idx="1" type="subTitle"/>
          </p:nvPr>
        </p:nvSpPr>
        <p:spPr>
          <a:xfrm>
            <a:off x="1724905" y="1715807"/>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subTitle"/>
          </p:nvPr>
        </p:nvSpPr>
        <p:spPr>
          <a:xfrm>
            <a:off x="1724905" y="2861341"/>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6"/>
          <p:cNvSpPr txBox="1"/>
          <p:nvPr>
            <p:ph idx="3" type="subTitle"/>
          </p:nvPr>
        </p:nvSpPr>
        <p:spPr>
          <a:xfrm>
            <a:off x="1724905" y="4006875"/>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subTitle"/>
          </p:nvPr>
        </p:nvSpPr>
        <p:spPr>
          <a:xfrm>
            <a:off x="1724900" y="1400125"/>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9" name="Google Shape;249;p26"/>
          <p:cNvSpPr txBox="1"/>
          <p:nvPr>
            <p:ph idx="5" type="subTitle"/>
          </p:nvPr>
        </p:nvSpPr>
        <p:spPr>
          <a:xfrm>
            <a:off x="1724900" y="2546048"/>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0" name="Google Shape;250;p26"/>
          <p:cNvSpPr txBox="1"/>
          <p:nvPr>
            <p:ph idx="6" type="subTitle"/>
          </p:nvPr>
        </p:nvSpPr>
        <p:spPr>
          <a:xfrm>
            <a:off x="1724900" y="3691970"/>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1" name="Google Shape;251;p2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 name="Google Shape;252;p26"/>
          <p:cNvGrpSpPr/>
          <p:nvPr/>
        </p:nvGrpSpPr>
        <p:grpSpPr>
          <a:xfrm>
            <a:off x="204517" y="383706"/>
            <a:ext cx="8696440" cy="2530664"/>
            <a:chOff x="204517" y="383706"/>
            <a:chExt cx="8696440" cy="2530664"/>
          </a:xfrm>
        </p:grpSpPr>
        <p:grpSp>
          <p:nvGrpSpPr>
            <p:cNvPr id="253" name="Google Shape;253;p26"/>
            <p:cNvGrpSpPr/>
            <p:nvPr/>
          </p:nvGrpSpPr>
          <p:grpSpPr>
            <a:xfrm>
              <a:off x="8604363" y="2617771"/>
              <a:ext cx="296595" cy="296600"/>
              <a:chOff x="10268217" y="1610115"/>
              <a:chExt cx="50999" cy="50999"/>
            </a:xfrm>
          </p:grpSpPr>
          <p:sp>
            <p:nvSpPr>
              <p:cNvPr id="254" name="Google Shape;254;p2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6"/>
            <p:cNvGrpSpPr/>
            <p:nvPr/>
          </p:nvGrpSpPr>
          <p:grpSpPr>
            <a:xfrm>
              <a:off x="204517" y="383706"/>
              <a:ext cx="311576" cy="311581"/>
              <a:chOff x="8010777" y="386361"/>
              <a:chExt cx="53575" cy="53575"/>
            </a:xfrm>
          </p:grpSpPr>
          <p:sp>
            <p:nvSpPr>
              <p:cNvPr id="257" name="Google Shape;257;p2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7"/>
          <p:cNvSpPr txBox="1"/>
          <p:nvPr>
            <p:ph idx="1" type="subTitle"/>
          </p:nvPr>
        </p:nvSpPr>
        <p:spPr>
          <a:xfrm>
            <a:off x="172490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2" type="subTitle"/>
          </p:nvPr>
        </p:nvSpPr>
        <p:spPr>
          <a:xfrm>
            <a:off x="521755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7"/>
          <p:cNvSpPr txBox="1"/>
          <p:nvPr>
            <p:ph idx="3" type="subTitle"/>
          </p:nvPr>
        </p:nvSpPr>
        <p:spPr>
          <a:xfrm>
            <a:off x="172490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7"/>
          <p:cNvSpPr txBox="1"/>
          <p:nvPr>
            <p:ph idx="4" type="subTitle"/>
          </p:nvPr>
        </p:nvSpPr>
        <p:spPr>
          <a:xfrm>
            <a:off x="521755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ph idx="5" type="subTitle"/>
          </p:nvPr>
        </p:nvSpPr>
        <p:spPr>
          <a:xfrm>
            <a:off x="172490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6" name="Google Shape;266;p27"/>
          <p:cNvSpPr txBox="1"/>
          <p:nvPr>
            <p:ph idx="6" type="subTitle"/>
          </p:nvPr>
        </p:nvSpPr>
        <p:spPr>
          <a:xfrm>
            <a:off x="172490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7" name="Google Shape;267;p27"/>
          <p:cNvSpPr txBox="1"/>
          <p:nvPr>
            <p:ph idx="7" type="subTitle"/>
          </p:nvPr>
        </p:nvSpPr>
        <p:spPr>
          <a:xfrm>
            <a:off x="521755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8" name="Google Shape;268;p27"/>
          <p:cNvSpPr txBox="1"/>
          <p:nvPr>
            <p:ph idx="8" type="subTitle"/>
          </p:nvPr>
        </p:nvSpPr>
        <p:spPr>
          <a:xfrm>
            <a:off x="521755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9" name="Google Shape;269;p27"/>
          <p:cNvSpPr/>
          <p:nvPr/>
        </p:nvSpPr>
        <p:spPr>
          <a:xfrm flipH="1">
            <a:off x="-1116530" y="4400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 name="Google Shape;270;p27"/>
          <p:cNvGrpSpPr/>
          <p:nvPr/>
        </p:nvGrpSpPr>
        <p:grpSpPr>
          <a:xfrm>
            <a:off x="185663" y="133444"/>
            <a:ext cx="8788956" cy="4588989"/>
            <a:chOff x="185663" y="133444"/>
            <a:chExt cx="8788956" cy="4588989"/>
          </a:xfrm>
        </p:grpSpPr>
        <p:grpSp>
          <p:nvGrpSpPr>
            <p:cNvPr id="271" name="Google Shape;271;p27"/>
            <p:cNvGrpSpPr/>
            <p:nvPr/>
          </p:nvGrpSpPr>
          <p:grpSpPr>
            <a:xfrm>
              <a:off x="185663" y="133444"/>
              <a:ext cx="8788956" cy="2901764"/>
              <a:chOff x="185663" y="133444"/>
              <a:chExt cx="8788956" cy="2901764"/>
            </a:xfrm>
          </p:grpSpPr>
          <p:grpSp>
            <p:nvGrpSpPr>
              <p:cNvPr id="272" name="Google Shape;272;p27"/>
              <p:cNvGrpSpPr/>
              <p:nvPr/>
            </p:nvGrpSpPr>
            <p:grpSpPr>
              <a:xfrm>
                <a:off x="185663" y="2738608"/>
                <a:ext cx="296595" cy="296600"/>
                <a:chOff x="10268217" y="1610115"/>
                <a:chExt cx="50999" cy="50999"/>
              </a:xfrm>
            </p:grpSpPr>
            <p:sp>
              <p:nvSpPr>
                <p:cNvPr id="273" name="Google Shape;273;p2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27"/>
              <p:cNvGrpSpPr/>
              <p:nvPr/>
            </p:nvGrpSpPr>
            <p:grpSpPr>
              <a:xfrm>
                <a:off x="8663042" y="133444"/>
                <a:ext cx="311576" cy="311581"/>
                <a:chOff x="8010777" y="386361"/>
                <a:chExt cx="53575" cy="53575"/>
              </a:xfrm>
            </p:grpSpPr>
            <p:sp>
              <p:nvSpPr>
                <p:cNvPr id="276" name="Google Shape;276;p2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 name="Google Shape;278;p27"/>
            <p:cNvSpPr/>
            <p:nvPr/>
          </p:nvSpPr>
          <p:spPr>
            <a:xfrm>
              <a:off x="8190740" y="43197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sp>
        <p:nvSpPr>
          <p:cNvPr id="280" name="Google Shape;280;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8"/>
          <p:cNvSpPr txBox="1"/>
          <p:nvPr>
            <p:ph idx="1" type="subTitle"/>
          </p:nvPr>
        </p:nvSpPr>
        <p:spPr>
          <a:xfrm>
            <a:off x="7200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8"/>
          <p:cNvSpPr txBox="1"/>
          <p:nvPr>
            <p:ph idx="2" type="subTitle"/>
          </p:nvPr>
        </p:nvSpPr>
        <p:spPr>
          <a:xfrm>
            <a:off x="3447057"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8"/>
          <p:cNvSpPr txBox="1"/>
          <p:nvPr>
            <p:ph idx="3" type="subTitle"/>
          </p:nvPr>
        </p:nvSpPr>
        <p:spPr>
          <a:xfrm>
            <a:off x="7200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8"/>
          <p:cNvSpPr txBox="1"/>
          <p:nvPr>
            <p:ph idx="4" type="subTitle"/>
          </p:nvPr>
        </p:nvSpPr>
        <p:spPr>
          <a:xfrm>
            <a:off x="3447057"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8"/>
          <p:cNvSpPr txBox="1"/>
          <p:nvPr>
            <p:ph idx="5" type="subTitle"/>
          </p:nvPr>
        </p:nvSpPr>
        <p:spPr>
          <a:xfrm>
            <a:off x="61728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8"/>
          <p:cNvSpPr txBox="1"/>
          <p:nvPr>
            <p:ph idx="6" type="subTitle"/>
          </p:nvPr>
        </p:nvSpPr>
        <p:spPr>
          <a:xfrm>
            <a:off x="61728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8"/>
          <p:cNvSpPr txBox="1"/>
          <p:nvPr>
            <p:ph idx="7" type="subTitle"/>
          </p:nvPr>
        </p:nvSpPr>
        <p:spPr>
          <a:xfrm>
            <a:off x="7200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28"/>
          <p:cNvSpPr txBox="1"/>
          <p:nvPr>
            <p:ph idx="8" type="subTitle"/>
          </p:nvPr>
        </p:nvSpPr>
        <p:spPr>
          <a:xfrm>
            <a:off x="3447057"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28"/>
          <p:cNvSpPr txBox="1"/>
          <p:nvPr>
            <p:ph idx="9" type="subTitle"/>
          </p:nvPr>
        </p:nvSpPr>
        <p:spPr>
          <a:xfrm>
            <a:off x="61749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28"/>
          <p:cNvSpPr txBox="1"/>
          <p:nvPr>
            <p:ph idx="13" type="subTitle"/>
          </p:nvPr>
        </p:nvSpPr>
        <p:spPr>
          <a:xfrm>
            <a:off x="7200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1" name="Google Shape;291;p28"/>
          <p:cNvSpPr txBox="1"/>
          <p:nvPr>
            <p:ph idx="14" type="subTitle"/>
          </p:nvPr>
        </p:nvSpPr>
        <p:spPr>
          <a:xfrm>
            <a:off x="3447057"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2" name="Google Shape;292;p28"/>
          <p:cNvSpPr txBox="1"/>
          <p:nvPr>
            <p:ph idx="15" type="subTitle"/>
          </p:nvPr>
        </p:nvSpPr>
        <p:spPr>
          <a:xfrm>
            <a:off x="61749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93" name="Google Shape;293;p28"/>
          <p:cNvGrpSpPr/>
          <p:nvPr/>
        </p:nvGrpSpPr>
        <p:grpSpPr>
          <a:xfrm>
            <a:off x="174229" y="338131"/>
            <a:ext cx="8780139" cy="4688110"/>
            <a:chOff x="174229" y="338131"/>
            <a:chExt cx="8780139" cy="4688110"/>
          </a:xfrm>
        </p:grpSpPr>
        <p:grpSp>
          <p:nvGrpSpPr>
            <p:cNvPr id="294" name="Google Shape;294;p28"/>
            <p:cNvGrpSpPr/>
            <p:nvPr/>
          </p:nvGrpSpPr>
          <p:grpSpPr>
            <a:xfrm>
              <a:off x="8642792" y="4714659"/>
              <a:ext cx="311576" cy="311581"/>
              <a:chOff x="8010777" y="386361"/>
              <a:chExt cx="53575" cy="53575"/>
            </a:xfrm>
          </p:grpSpPr>
          <p:sp>
            <p:nvSpPr>
              <p:cNvPr id="295" name="Google Shape;295;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 name="Google Shape;297;p28"/>
            <p:cNvGrpSpPr/>
            <p:nvPr/>
          </p:nvGrpSpPr>
          <p:grpSpPr>
            <a:xfrm>
              <a:off x="204212" y="4448206"/>
              <a:ext cx="311576" cy="311581"/>
              <a:chOff x="8010777" y="386361"/>
              <a:chExt cx="53575" cy="53575"/>
            </a:xfrm>
          </p:grpSpPr>
          <p:sp>
            <p:nvSpPr>
              <p:cNvPr id="298" name="Google Shape;298;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8"/>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29"/>
          <p:cNvGrpSpPr/>
          <p:nvPr/>
        </p:nvGrpSpPr>
        <p:grpSpPr>
          <a:xfrm>
            <a:off x="-1065888" y="-440100"/>
            <a:ext cx="11275796" cy="6023787"/>
            <a:chOff x="-1065888" y="-440100"/>
            <a:chExt cx="11275796" cy="6023787"/>
          </a:xfrm>
        </p:grpSpPr>
        <p:sp>
          <p:nvSpPr>
            <p:cNvPr id="303" name="Google Shape;303;p29"/>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rot="10800000">
              <a:off x="-1065888" y="-4401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29"/>
          <p:cNvSpPr txBox="1"/>
          <p:nvPr>
            <p:ph hasCustomPrompt="1" type="title"/>
          </p:nvPr>
        </p:nvSpPr>
        <p:spPr>
          <a:xfrm>
            <a:off x="2223600" y="61809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2" type="title"/>
          </p:nvPr>
        </p:nvSpPr>
        <p:spPr>
          <a:xfrm>
            <a:off x="2223600" y="203641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9" name="Google Shape;309;p29"/>
          <p:cNvSpPr txBox="1"/>
          <p:nvPr>
            <p:ph hasCustomPrompt="1" idx="4" type="title"/>
          </p:nvPr>
        </p:nvSpPr>
        <p:spPr>
          <a:xfrm>
            <a:off x="2223600" y="3454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29"/>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11" name="Google Shape;311;p29"/>
          <p:cNvGrpSpPr/>
          <p:nvPr/>
        </p:nvGrpSpPr>
        <p:grpSpPr>
          <a:xfrm>
            <a:off x="215334" y="407719"/>
            <a:ext cx="8746336" cy="4541743"/>
            <a:chOff x="215334" y="407719"/>
            <a:chExt cx="8746336" cy="4541743"/>
          </a:xfrm>
        </p:grpSpPr>
        <p:sp>
          <p:nvSpPr>
            <p:cNvPr id="312" name="Google Shape;312;p29"/>
            <p:cNvSpPr/>
            <p:nvPr/>
          </p:nvSpPr>
          <p:spPr>
            <a:xfrm>
              <a:off x="7896652" y="4546735"/>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 name="Google Shape;313;p29"/>
            <p:cNvGrpSpPr/>
            <p:nvPr/>
          </p:nvGrpSpPr>
          <p:grpSpPr>
            <a:xfrm>
              <a:off x="8665075" y="2550458"/>
              <a:ext cx="296595" cy="296600"/>
              <a:chOff x="10268217" y="1610115"/>
              <a:chExt cx="50999" cy="50999"/>
            </a:xfrm>
          </p:grpSpPr>
          <p:sp>
            <p:nvSpPr>
              <p:cNvPr id="314" name="Google Shape;314;p2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 name="Google Shape;316;p29"/>
            <p:cNvGrpSpPr/>
            <p:nvPr/>
          </p:nvGrpSpPr>
          <p:grpSpPr>
            <a:xfrm>
              <a:off x="215334" y="407719"/>
              <a:ext cx="311576" cy="311581"/>
              <a:chOff x="8016282" y="390490"/>
              <a:chExt cx="53575" cy="53575"/>
            </a:xfrm>
          </p:grpSpPr>
          <p:sp>
            <p:nvSpPr>
              <p:cNvPr id="317" name="Google Shape;317;p29"/>
              <p:cNvSpPr/>
              <p:nvPr/>
            </p:nvSpPr>
            <p:spPr>
              <a:xfrm>
                <a:off x="8035365" y="390490"/>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rot="5400000">
                <a:off x="8035365" y="390466"/>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 name="Shape 319"/>
        <p:cNvGrpSpPr/>
        <p:nvPr/>
      </p:nvGrpSpPr>
      <p:grpSpPr>
        <a:xfrm>
          <a:off x="0" y="0"/>
          <a:ext cx="0" cy="0"/>
          <a:chOff x="0" y="0"/>
          <a:chExt cx="0" cy="0"/>
        </a:xfrm>
      </p:grpSpPr>
      <p:grpSp>
        <p:nvGrpSpPr>
          <p:cNvPr id="320" name="Google Shape;320;p30"/>
          <p:cNvGrpSpPr/>
          <p:nvPr/>
        </p:nvGrpSpPr>
        <p:grpSpPr>
          <a:xfrm>
            <a:off x="0" y="4073725"/>
            <a:ext cx="9143995" cy="1298812"/>
            <a:chOff x="0" y="3845125"/>
            <a:chExt cx="9143995" cy="1298812"/>
          </a:xfrm>
        </p:grpSpPr>
        <p:sp>
          <p:nvSpPr>
            <p:cNvPr id="321" name="Google Shape;321;p30"/>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0"/>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3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326" name="Google Shape;326;p30"/>
          <p:cNvGrpSpPr/>
          <p:nvPr/>
        </p:nvGrpSpPr>
        <p:grpSpPr>
          <a:xfrm>
            <a:off x="146367" y="189943"/>
            <a:ext cx="5554477" cy="505332"/>
            <a:chOff x="146367" y="189943"/>
            <a:chExt cx="5554477" cy="505332"/>
          </a:xfrm>
        </p:grpSpPr>
        <p:sp>
          <p:nvSpPr>
            <p:cNvPr id="327" name="Google Shape;327;p30"/>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30"/>
            <p:cNvGrpSpPr/>
            <p:nvPr/>
          </p:nvGrpSpPr>
          <p:grpSpPr>
            <a:xfrm>
              <a:off x="146367" y="383694"/>
              <a:ext cx="311576" cy="311581"/>
              <a:chOff x="8010777" y="386361"/>
              <a:chExt cx="53575" cy="53575"/>
            </a:xfrm>
          </p:grpSpPr>
          <p:sp>
            <p:nvSpPr>
              <p:cNvPr id="329" name="Google Shape;329;p3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 name="Google Shape;39;p4"/>
          <p:cNvGrpSpPr/>
          <p:nvPr/>
        </p:nvGrpSpPr>
        <p:grpSpPr>
          <a:xfrm>
            <a:off x="564925" y="148433"/>
            <a:ext cx="8506894" cy="2680337"/>
            <a:chOff x="564925" y="148433"/>
            <a:chExt cx="8506894" cy="2680337"/>
          </a:xfrm>
        </p:grpSpPr>
        <p:sp>
          <p:nvSpPr>
            <p:cNvPr id="40" name="Google Shape;40;p4"/>
            <p:cNvSpPr/>
            <p:nvPr/>
          </p:nvSpPr>
          <p:spPr>
            <a:xfrm>
              <a:off x="8700277" y="2426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 name="Google Shape;41;p4"/>
            <p:cNvGrpSpPr/>
            <p:nvPr/>
          </p:nvGrpSpPr>
          <p:grpSpPr>
            <a:xfrm>
              <a:off x="564925" y="148433"/>
              <a:ext cx="296595" cy="296600"/>
              <a:chOff x="10268217" y="1610115"/>
              <a:chExt cx="50999" cy="50999"/>
            </a:xfrm>
          </p:grpSpPr>
          <p:sp>
            <p:nvSpPr>
              <p:cNvPr id="42" name="Google Shape;42;p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31"/>
          <p:cNvGrpSpPr/>
          <p:nvPr/>
        </p:nvGrpSpPr>
        <p:grpSpPr>
          <a:xfrm>
            <a:off x="146367" y="189943"/>
            <a:ext cx="5554477" cy="505332"/>
            <a:chOff x="146367" y="189943"/>
            <a:chExt cx="5554477" cy="505332"/>
          </a:xfrm>
        </p:grpSpPr>
        <p:sp>
          <p:nvSpPr>
            <p:cNvPr id="333" name="Google Shape;333;p3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 name="Google Shape;334;p31"/>
            <p:cNvGrpSpPr/>
            <p:nvPr/>
          </p:nvGrpSpPr>
          <p:grpSpPr>
            <a:xfrm>
              <a:off x="146367" y="383694"/>
              <a:ext cx="311576" cy="311581"/>
              <a:chOff x="8010777" y="386361"/>
              <a:chExt cx="53575" cy="53575"/>
            </a:xfrm>
          </p:grpSpPr>
          <p:sp>
            <p:nvSpPr>
              <p:cNvPr id="335" name="Google Shape;335;p3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7" name="Google Shape;337;p31"/>
          <p:cNvGrpSpPr/>
          <p:nvPr/>
        </p:nvGrpSpPr>
        <p:grpSpPr>
          <a:xfrm>
            <a:off x="0" y="3845125"/>
            <a:ext cx="9143995" cy="1298812"/>
            <a:chOff x="0" y="3845125"/>
            <a:chExt cx="9143995" cy="1298812"/>
          </a:xfrm>
        </p:grpSpPr>
        <p:sp>
          <p:nvSpPr>
            <p:cNvPr id="338" name="Google Shape;338;p3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0" name="Shape 340"/>
        <p:cNvGrpSpPr/>
        <p:nvPr/>
      </p:nvGrpSpPr>
      <p:grpSpPr>
        <a:xfrm>
          <a:off x="0" y="0"/>
          <a:ext cx="0" cy="0"/>
          <a:chOff x="0" y="0"/>
          <a:chExt cx="0" cy="0"/>
        </a:xfrm>
      </p:grpSpPr>
      <p:grpSp>
        <p:nvGrpSpPr>
          <p:cNvPr id="341" name="Google Shape;341;p32"/>
          <p:cNvGrpSpPr/>
          <p:nvPr/>
        </p:nvGrpSpPr>
        <p:grpSpPr>
          <a:xfrm>
            <a:off x="174229" y="338131"/>
            <a:ext cx="8780139" cy="4688110"/>
            <a:chOff x="174229" y="338131"/>
            <a:chExt cx="8780139" cy="4688110"/>
          </a:xfrm>
        </p:grpSpPr>
        <p:grpSp>
          <p:nvGrpSpPr>
            <p:cNvPr id="342" name="Google Shape;342;p32"/>
            <p:cNvGrpSpPr/>
            <p:nvPr/>
          </p:nvGrpSpPr>
          <p:grpSpPr>
            <a:xfrm>
              <a:off x="8642792" y="4714659"/>
              <a:ext cx="311576" cy="311581"/>
              <a:chOff x="8010777" y="386361"/>
              <a:chExt cx="53575" cy="53575"/>
            </a:xfrm>
          </p:grpSpPr>
          <p:sp>
            <p:nvSpPr>
              <p:cNvPr id="343" name="Google Shape;343;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32"/>
            <p:cNvGrpSpPr/>
            <p:nvPr/>
          </p:nvGrpSpPr>
          <p:grpSpPr>
            <a:xfrm>
              <a:off x="204212" y="4448206"/>
              <a:ext cx="311576" cy="311581"/>
              <a:chOff x="8010777" y="386361"/>
              <a:chExt cx="53575" cy="53575"/>
            </a:xfrm>
          </p:grpSpPr>
          <p:sp>
            <p:nvSpPr>
              <p:cNvPr id="346" name="Google Shape;346;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8" name="Google Shape;348;p32"/>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9" name="Google Shape;349;p32"/>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 name="Google Shape;50;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1" name="Google Shape;51;p5"/>
          <p:cNvGrpSpPr/>
          <p:nvPr/>
        </p:nvGrpSpPr>
        <p:grpSpPr>
          <a:xfrm>
            <a:off x="266227" y="445031"/>
            <a:ext cx="8694842" cy="4455578"/>
            <a:chOff x="266227" y="445031"/>
            <a:chExt cx="8694842" cy="4455578"/>
          </a:xfrm>
        </p:grpSpPr>
        <p:sp>
          <p:nvSpPr>
            <p:cNvPr id="52" name="Google Shape;52;p5"/>
            <p:cNvSpPr/>
            <p:nvPr/>
          </p:nvSpPr>
          <p:spPr>
            <a:xfrm>
              <a:off x="8589527" y="4450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 name="Google Shape;53;p5"/>
            <p:cNvGrpSpPr/>
            <p:nvPr/>
          </p:nvGrpSpPr>
          <p:grpSpPr>
            <a:xfrm>
              <a:off x="4335113" y="4604008"/>
              <a:ext cx="296595" cy="296600"/>
              <a:chOff x="10268217" y="1610115"/>
              <a:chExt cx="50999" cy="50999"/>
            </a:xfrm>
          </p:grpSpPr>
          <p:sp>
            <p:nvSpPr>
              <p:cNvPr id="54" name="Google Shape;54;p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5"/>
            <p:cNvSpPr/>
            <p:nvPr/>
          </p:nvSpPr>
          <p:spPr>
            <a:xfrm>
              <a:off x="266227" y="24920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133752" y="148433"/>
            <a:ext cx="8832455" cy="4767799"/>
            <a:chOff x="133752" y="148433"/>
            <a:chExt cx="8832455" cy="4767799"/>
          </a:xfrm>
        </p:grpSpPr>
        <p:grpSp>
          <p:nvGrpSpPr>
            <p:cNvPr id="61" name="Google Shape;61;p6"/>
            <p:cNvGrpSpPr/>
            <p:nvPr/>
          </p:nvGrpSpPr>
          <p:grpSpPr>
            <a:xfrm>
              <a:off x="8669613" y="148433"/>
              <a:ext cx="296595" cy="296600"/>
              <a:chOff x="10268217" y="1610115"/>
              <a:chExt cx="50999" cy="50999"/>
            </a:xfrm>
          </p:grpSpPr>
          <p:sp>
            <p:nvSpPr>
              <p:cNvPr id="62" name="Google Shape;62;p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6"/>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8" name="Google Shape;68;p7"/>
          <p:cNvSpPr/>
          <p:nvPr/>
        </p:nvSpPr>
        <p:spPr>
          <a:xfrm flipH="1">
            <a:off x="-9355"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 name="Google Shape;69;p7"/>
          <p:cNvGrpSpPr/>
          <p:nvPr/>
        </p:nvGrpSpPr>
        <p:grpSpPr>
          <a:xfrm>
            <a:off x="188242" y="132494"/>
            <a:ext cx="8741140" cy="4672864"/>
            <a:chOff x="188242" y="132494"/>
            <a:chExt cx="8741140" cy="4672864"/>
          </a:xfrm>
        </p:grpSpPr>
        <p:grpSp>
          <p:nvGrpSpPr>
            <p:cNvPr id="70" name="Google Shape;70;p7"/>
            <p:cNvGrpSpPr/>
            <p:nvPr/>
          </p:nvGrpSpPr>
          <p:grpSpPr>
            <a:xfrm>
              <a:off x="188242" y="132494"/>
              <a:ext cx="8741140" cy="1030914"/>
              <a:chOff x="188242" y="132494"/>
              <a:chExt cx="8741140" cy="1030914"/>
            </a:xfrm>
          </p:grpSpPr>
          <p:grpSp>
            <p:nvGrpSpPr>
              <p:cNvPr id="71" name="Google Shape;71;p7"/>
              <p:cNvGrpSpPr/>
              <p:nvPr/>
            </p:nvGrpSpPr>
            <p:grpSpPr>
              <a:xfrm>
                <a:off x="8632788" y="866808"/>
                <a:ext cx="296595" cy="296600"/>
                <a:chOff x="10268217" y="1610115"/>
                <a:chExt cx="50999" cy="50999"/>
              </a:xfrm>
            </p:grpSpPr>
            <p:sp>
              <p:nvSpPr>
                <p:cNvPr id="72" name="Google Shape;72;p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7"/>
              <p:cNvGrpSpPr/>
              <p:nvPr/>
            </p:nvGrpSpPr>
            <p:grpSpPr>
              <a:xfrm>
                <a:off x="188242" y="132494"/>
                <a:ext cx="311576" cy="311581"/>
                <a:chOff x="8010777" y="386361"/>
                <a:chExt cx="53575" cy="53575"/>
              </a:xfrm>
            </p:grpSpPr>
            <p:sp>
              <p:nvSpPr>
                <p:cNvPr id="75" name="Google Shape;75;p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7"/>
            <p:cNvSpPr/>
            <p:nvPr/>
          </p:nvSpPr>
          <p:spPr>
            <a:xfrm>
              <a:off x="4389677" y="44026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0" name="Google Shape;80;p8"/>
          <p:cNvGrpSpPr/>
          <p:nvPr/>
        </p:nvGrpSpPr>
        <p:grpSpPr>
          <a:xfrm>
            <a:off x="564925" y="133444"/>
            <a:ext cx="8369168" cy="608189"/>
            <a:chOff x="564925" y="133444"/>
            <a:chExt cx="8369168" cy="608189"/>
          </a:xfrm>
        </p:grpSpPr>
        <p:grpSp>
          <p:nvGrpSpPr>
            <p:cNvPr id="81" name="Google Shape;81;p8"/>
            <p:cNvGrpSpPr/>
            <p:nvPr/>
          </p:nvGrpSpPr>
          <p:grpSpPr>
            <a:xfrm>
              <a:off x="564925" y="445033"/>
              <a:ext cx="296595" cy="296600"/>
              <a:chOff x="10268217" y="1610115"/>
              <a:chExt cx="50999" cy="50999"/>
            </a:xfrm>
          </p:grpSpPr>
          <p:sp>
            <p:nvSpPr>
              <p:cNvPr id="82" name="Google Shape;82;p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8"/>
            <p:cNvGrpSpPr/>
            <p:nvPr/>
          </p:nvGrpSpPr>
          <p:grpSpPr>
            <a:xfrm>
              <a:off x="8622517" y="133444"/>
              <a:ext cx="311576" cy="311581"/>
              <a:chOff x="8010777" y="386361"/>
              <a:chExt cx="53575" cy="53575"/>
            </a:xfrm>
          </p:grpSpPr>
          <p:sp>
            <p:nvSpPr>
              <p:cNvPr id="85" name="Google Shape;85;p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 name="Google Shape;87;p8"/>
          <p:cNvGrpSpPr/>
          <p:nvPr/>
        </p:nvGrpSpPr>
        <p:grpSpPr>
          <a:xfrm>
            <a:off x="0" y="3845125"/>
            <a:ext cx="9143995" cy="1298812"/>
            <a:chOff x="0" y="3845125"/>
            <a:chExt cx="9143995" cy="1298812"/>
          </a:xfrm>
        </p:grpSpPr>
        <p:sp>
          <p:nvSpPr>
            <p:cNvPr id="88" name="Google Shape;88;p8"/>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 name="Google Shape;93;p9"/>
          <p:cNvGrpSpPr/>
          <p:nvPr/>
        </p:nvGrpSpPr>
        <p:grpSpPr>
          <a:xfrm>
            <a:off x="188242" y="132494"/>
            <a:ext cx="8747990" cy="2277239"/>
            <a:chOff x="188242" y="132494"/>
            <a:chExt cx="8747990" cy="2277239"/>
          </a:xfrm>
        </p:grpSpPr>
        <p:grpSp>
          <p:nvGrpSpPr>
            <p:cNvPr id="94" name="Google Shape;94;p9"/>
            <p:cNvGrpSpPr/>
            <p:nvPr/>
          </p:nvGrpSpPr>
          <p:grpSpPr>
            <a:xfrm>
              <a:off x="8639638" y="2113133"/>
              <a:ext cx="296595" cy="296600"/>
              <a:chOff x="10268217" y="1610115"/>
              <a:chExt cx="50999" cy="50999"/>
            </a:xfrm>
          </p:grpSpPr>
          <p:sp>
            <p:nvSpPr>
              <p:cNvPr id="95" name="Google Shape;95;p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9"/>
            <p:cNvGrpSpPr/>
            <p:nvPr/>
          </p:nvGrpSpPr>
          <p:grpSpPr>
            <a:xfrm>
              <a:off x="188242" y="132494"/>
              <a:ext cx="311576" cy="311581"/>
              <a:chOff x="8010777" y="386361"/>
              <a:chExt cx="53575" cy="53575"/>
            </a:xfrm>
          </p:grpSpPr>
          <p:sp>
            <p:nvSpPr>
              <p:cNvPr id="98" name="Google Shape;98;p9"/>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9"/>
          <p:cNvGrpSpPr/>
          <p:nvPr/>
        </p:nvGrpSpPr>
        <p:grpSpPr>
          <a:xfrm>
            <a:off x="0" y="3845125"/>
            <a:ext cx="9143995" cy="1298812"/>
            <a:chOff x="0" y="3845125"/>
            <a:chExt cx="9143995" cy="1298812"/>
          </a:xfrm>
        </p:grpSpPr>
        <p:sp>
          <p:nvSpPr>
            <p:cNvPr id="101" name="Google Shape;101;p9"/>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ph idx="2" type="pic"/>
          </p:nvPr>
        </p:nvSpPr>
        <p:spPr>
          <a:xfrm>
            <a:off x="0" y="-6900"/>
            <a:ext cx="9144000" cy="5157300"/>
          </a:xfrm>
          <a:prstGeom prst="rect">
            <a:avLst/>
          </a:prstGeom>
          <a:noFill/>
          <a:ln>
            <a:noFill/>
          </a:ln>
        </p:spPr>
      </p:sp>
      <p:sp>
        <p:nvSpPr>
          <p:cNvPr id="105" name="Google Shape;105;p10"/>
          <p:cNvSpPr txBox="1"/>
          <p:nvPr>
            <p:ph type="title"/>
          </p:nvPr>
        </p:nvSpPr>
        <p:spPr>
          <a:xfrm>
            <a:off x="713225" y="3911600"/>
            <a:ext cx="7717500" cy="692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lsamiq Sans"/>
              <a:buNone/>
              <a:defRPr sz="3500">
                <a:solidFill>
                  <a:schemeClr val="dk1"/>
                </a:solidFill>
                <a:latin typeface="Balsamiq Sans"/>
                <a:ea typeface="Balsamiq Sans"/>
                <a:cs typeface="Balsamiq Sans"/>
                <a:sym typeface="Balsamiq Sans"/>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scriv.ai/guides/retrieval-augmented-generation-over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hyperlink" Target="https://www.halaltimes.com/top-4-challenges-of-halal-consumerism-in-non-muslim-countries/" TargetMode="External"/><Relationship Id="rId4" Type="http://schemas.openxmlformats.org/officeDocument/2006/relationships/hyperlink" Target="https://fulcrum.sg/unifying-halal-product-certification-aseans-challenge/" TargetMode="External"/><Relationship Id="rId5" Type="http://schemas.openxmlformats.org/officeDocument/2006/relationships/hyperlink" Target="https://www.nst.com.my/opinion/columnists/2019/09/518767/halal-consumerism-wider-perspect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muis.gov.sg/halal/Religious-Guidelines/Food-and-Drinks-Categories" TargetMode="External"/><Relationship Id="rId4" Type="http://schemas.openxmlformats.org/officeDocument/2006/relationships/hyperlink" Target="https://www.muis.gov.sg/halal/Religious-Guidelines/Food-Selection" TargetMode="External"/><Relationship Id="rId5" Type="http://schemas.openxmlformats.org/officeDocument/2006/relationships/hyperlink" Target="https://www.muis.gov.sg/halal/Religious-Guidelines/Food-Preparation" TargetMode="External"/><Relationship Id="rId6" Type="http://schemas.openxmlformats.org/officeDocument/2006/relationships/hyperlink" Target="https://www.muis.gov.sg/-/media/Files/Halal/Documents/FOOD-ADDITIVE-LISTING-5.ash" TargetMode="External"/><Relationship Id="rId7" Type="http://schemas.openxmlformats.org/officeDocument/2006/relationships/hyperlink" Target="https://special.worldofislam.info/Food/numbers.html" TargetMode="External"/><Relationship Id="rId8" Type="http://schemas.openxmlformats.org/officeDocument/2006/relationships/hyperlink" Target="https://islamcan.com/blog/2020/01/halal-and-haram-ingredient-databa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ctrTitle"/>
          </p:nvPr>
        </p:nvSpPr>
        <p:spPr>
          <a:xfrm>
            <a:off x="713225" y="394700"/>
            <a:ext cx="4549800" cy="24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Automated Halal Product Identification through Ingredient Analysis</a:t>
            </a:r>
            <a:endParaRPr sz="3400"/>
          </a:p>
        </p:txBody>
      </p:sp>
      <p:sp>
        <p:nvSpPr>
          <p:cNvPr id="355" name="Google Shape;355;p33"/>
          <p:cNvSpPr txBox="1"/>
          <p:nvPr>
            <p:ph idx="1" type="subTitle"/>
          </p:nvPr>
        </p:nvSpPr>
        <p:spPr>
          <a:xfrm>
            <a:off x="713225" y="3041450"/>
            <a:ext cx="4360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Rasyidah, DSIF-SG-11</a:t>
            </a:r>
            <a:endParaRPr/>
          </a:p>
        </p:txBody>
      </p:sp>
      <p:sp>
        <p:nvSpPr>
          <p:cNvPr id="356" name="Google Shape;356;p33"/>
          <p:cNvSpPr txBox="1"/>
          <p:nvPr>
            <p:ph idx="4294967295" type="subTitle"/>
          </p:nvPr>
        </p:nvSpPr>
        <p:spPr>
          <a:xfrm>
            <a:off x="7141050" y="539503"/>
            <a:ext cx="1289700" cy="4026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7th Grade</a:t>
            </a:r>
            <a:endParaRPr b="1" sz="1600"/>
          </a:p>
        </p:txBody>
      </p:sp>
      <p:sp>
        <p:nvSpPr>
          <p:cNvPr id="357" name="Google Shape;357;p33"/>
          <p:cNvSpPr/>
          <p:nvPr/>
        </p:nvSpPr>
        <p:spPr>
          <a:xfrm>
            <a:off x="2158324" y="4440458"/>
            <a:ext cx="371687" cy="327099"/>
          </a:xfrm>
          <a:custGeom>
            <a:rect b="b" l="l" r="r" t="t"/>
            <a:pathLst>
              <a:path extrusionOk="0" h="116717" w="132627">
                <a:moveTo>
                  <a:pt x="53934" y="47541"/>
                </a:moveTo>
                <a:lnTo>
                  <a:pt x="61543" y="0"/>
                </a:lnTo>
                <a:lnTo>
                  <a:pt x="66314" y="49449"/>
                </a:lnTo>
                <a:lnTo>
                  <a:pt x="118673" y="19322"/>
                </a:lnTo>
                <a:lnTo>
                  <a:pt x="75760" y="53266"/>
                </a:lnTo>
                <a:lnTo>
                  <a:pt x="132628" y="62140"/>
                </a:lnTo>
                <a:lnTo>
                  <a:pt x="79314" y="66529"/>
                </a:lnTo>
                <a:lnTo>
                  <a:pt x="110420" y="116717"/>
                </a:lnTo>
                <a:lnTo>
                  <a:pt x="62831" y="82439"/>
                </a:lnTo>
                <a:lnTo>
                  <a:pt x="55198" y="116717"/>
                </a:lnTo>
                <a:lnTo>
                  <a:pt x="51715" y="80555"/>
                </a:lnTo>
                <a:lnTo>
                  <a:pt x="14265" y="109108"/>
                </a:lnTo>
                <a:lnTo>
                  <a:pt x="45752" y="66529"/>
                </a:lnTo>
                <a:lnTo>
                  <a:pt x="0" y="66529"/>
                </a:lnTo>
                <a:lnTo>
                  <a:pt x="43152" y="53266"/>
                </a:lnTo>
                <a:lnTo>
                  <a:pt x="14265" y="19417"/>
                </a:lnTo>
                <a:lnTo>
                  <a:pt x="53934" y="475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8" name="Google Shape;358;p33"/>
          <p:cNvGrpSpPr/>
          <p:nvPr/>
        </p:nvGrpSpPr>
        <p:grpSpPr>
          <a:xfrm rot="-306717">
            <a:off x="3933881" y="3857962"/>
            <a:ext cx="1204340" cy="1492092"/>
            <a:chOff x="7786336" y="1422122"/>
            <a:chExt cx="385311" cy="477388"/>
          </a:xfrm>
        </p:grpSpPr>
        <p:sp>
          <p:nvSpPr>
            <p:cNvPr id="359" name="Google Shape;359;p3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0" name="Google Shape;360;p33"/>
            <p:cNvGrpSpPr/>
            <p:nvPr/>
          </p:nvGrpSpPr>
          <p:grpSpPr>
            <a:xfrm>
              <a:off x="7809776" y="1445914"/>
              <a:ext cx="337612" cy="429672"/>
              <a:chOff x="7809776" y="1445914"/>
              <a:chExt cx="337612" cy="429672"/>
            </a:xfrm>
          </p:grpSpPr>
          <p:grpSp>
            <p:nvGrpSpPr>
              <p:cNvPr id="361" name="Google Shape;361;p33"/>
              <p:cNvGrpSpPr/>
              <p:nvPr/>
            </p:nvGrpSpPr>
            <p:grpSpPr>
              <a:xfrm>
                <a:off x="7826864" y="1445914"/>
                <a:ext cx="320524" cy="265580"/>
                <a:chOff x="7826864" y="1445914"/>
                <a:chExt cx="320524" cy="265580"/>
              </a:xfrm>
            </p:grpSpPr>
            <p:grpSp>
              <p:nvGrpSpPr>
                <p:cNvPr id="362" name="Google Shape;362;p33"/>
                <p:cNvGrpSpPr/>
                <p:nvPr/>
              </p:nvGrpSpPr>
              <p:grpSpPr>
                <a:xfrm>
                  <a:off x="7964534" y="1445914"/>
                  <a:ext cx="182854" cy="265580"/>
                  <a:chOff x="7964534" y="1445914"/>
                  <a:chExt cx="182854" cy="265580"/>
                </a:xfrm>
              </p:grpSpPr>
              <p:sp>
                <p:nvSpPr>
                  <p:cNvPr id="363" name="Google Shape;363;p3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4" name="Google Shape;364;p33"/>
                  <p:cNvGrpSpPr/>
                  <p:nvPr/>
                </p:nvGrpSpPr>
                <p:grpSpPr>
                  <a:xfrm>
                    <a:off x="7997160" y="1490402"/>
                    <a:ext cx="150228" cy="131681"/>
                    <a:chOff x="7997160" y="1490402"/>
                    <a:chExt cx="150228" cy="131681"/>
                  </a:xfrm>
                </p:grpSpPr>
                <p:sp>
                  <p:nvSpPr>
                    <p:cNvPr id="365" name="Google Shape;365;p3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3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9" name="Google Shape;369;p33"/>
                <p:cNvGrpSpPr/>
                <p:nvPr/>
              </p:nvGrpSpPr>
              <p:grpSpPr>
                <a:xfrm>
                  <a:off x="7826864" y="1474645"/>
                  <a:ext cx="163049" cy="236848"/>
                  <a:chOff x="7826864" y="1474645"/>
                  <a:chExt cx="163049" cy="236848"/>
                </a:xfrm>
              </p:grpSpPr>
              <p:sp>
                <p:nvSpPr>
                  <p:cNvPr id="370" name="Google Shape;370;p3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1" name="Google Shape;371;p33"/>
                  <p:cNvGrpSpPr/>
                  <p:nvPr/>
                </p:nvGrpSpPr>
                <p:grpSpPr>
                  <a:xfrm>
                    <a:off x="7826864" y="1514476"/>
                    <a:ext cx="133889" cy="117333"/>
                    <a:chOff x="7826864" y="1514476"/>
                    <a:chExt cx="133889" cy="117333"/>
                  </a:xfrm>
                </p:grpSpPr>
                <p:sp>
                  <p:nvSpPr>
                    <p:cNvPr id="372" name="Google Shape;372;p3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3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6" name="Google Shape;376;p33"/>
                <p:cNvGrpSpPr/>
                <p:nvPr/>
              </p:nvGrpSpPr>
              <p:grpSpPr>
                <a:xfrm>
                  <a:off x="7920942" y="1550097"/>
                  <a:ext cx="111279" cy="161396"/>
                  <a:chOff x="7920942" y="1550097"/>
                  <a:chExt cx="111279" cy="161396"/>
                </a:xfrm>
              </p:grpSpPr>
              <p:sp>
                <p:nvSpPr>
                  <p:cNvPr id="377" name="Google Shape;377;p3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8" name="Google Shape;378;p33"/>
                  <p:cNvGrpSpPr/>
                  <p:nvPr/>
                </p:nvGrpSpPr>
                <p:grpSpPr>
                  <a:xfrm>
                    <a:off x="7941143" y="1577472"/>
                    <a:ext cx="91078" cy="79855"/>
                    <a:chOff x="7941143" y="1577472"/>
                    <a:chExt cx="91078" cy="79855"/>
                  </a:xfrm>
                </p:grpSpPr>
                <p:sp>
                  <p:nvSpPr>
                    <p:cNvPr id="379" name="Google Shape;379;p3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3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3" name="Google Shape;383;p33"/>
              <p:cNvGrpSpPr/>
              <p:nvPr/>
            </p:nvGrpSpPr>
            <p:grpSpPr>
              <a:xfrm>
                <a:off x="7809776" y="1694249"/>
                <a:ext cx="306069" cy="181337"/>
                <a:chOff x="7809776" y="1694249"/>
                <a:chExt cx="306069" cy="181337"/>
              </a:xfrm>
            </p:grpSpPr>
            <p:sp>
              <p:nvSpPr>
                <p:cNvPr id="384" name="Google Shape;384;p3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6" name="Google Shape;386;p33"/>
          <p:cNvGrpSpPr/>
          <p:nvPr/>
        </p:nvGrpSpPr>
        <p:grpSpPr>
          <a:xfrm>
            <a:off x="401659" y="3446123"/>
            <a:ext cx="1319985" cy="1571263"/>
            <a:chOff x="4493925" y="112536"/>
            <a:chExt cx="598389" cy="712300"/>
          </a:xfrm>
        </p:grpSpPr>
        <p:sp>
          <p:nvSpPr>
            <p:cNvPr id="387" name="Google Shape;387;p3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8" name="Google Shape;388;p33"/>
            <p:cNvGrpSpPr/>
            <p:nvPr/>
          </p:nvGrpSpPr>
          <p:grpSpPr>
            <a:xfrm>
              <a:off x="4544228" y="166034"/>
              <a:ext cx="497823" cy="599605"/>
              <a:chOff x="4544228" y="166034"/>
              <a:chExt cx="497823" cy="599605"/>
            </a:xfrm>
          </p:grpSpPr>
          <p:grpSp>
            <p:nvGrpSpPr>
              <p:cNvPr id="389" name="Google Shape;389;p33"/>
              <p:cNvGrpSpPr/>
              <p:nvPr/>
            </p:nvGrpSpPr>
            <p:grpSpPr>
              <a:xfrm>
                <a:off x="4544228" y="269118"/>
                <a:ext cx="327678" cy="307041"/>
                <a:chOff x="4544228" y="269118"/>
                <a:chExt cx="327678" cy="307041"/>
              </a:xfrm>
            </p:grpSpPr>
            <p:sp>
              <p:nvSpPr>
                <p:cNvPr id="390" name="Google Shape;390;p3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3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8" name="Google Shape;408;p33"/>
              <p:cNvGrpSpPr/>
              <p:nvPr/>
            </p:nvGrpSpPr>
            <p:grpSpPr>
              <a:xfrm>
                <a:off x="4708566" y="243858"/>
                <a:ext cx="175377" cy="316374"/>
                <a:chOff x="4708566" y="243858"/>
                <a:chExt cx="175377" cy="316374"/>
              </a:xfrm>
            </p:grpSpPr>
            <p:sp>
              <p:nvSpPr>
                <p:cNvPr id="409" name="Google Shape;409;p3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3"/>
              <p:cNvGrpSpPr/>
              <p:nvPr/>
            </p:nvGrpSpPr>
            <p:grpSpPr>
              <a:xfrm>
                <a:off x="4838842" y="166034"/>
                <a:ext cx="203209" cy="520204"/>
                <a:chOff x="4838842" y="166034"/>
                <a:chExt cx="203209" cy="520204"/>
              </a:xfrm>
            </p:grpSpPr>
            <p:sp>
              <p:nvSpPr>
                <p:cNvPr id="414" name="Google Shape;414;p3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3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2" name="Google Shape;422;p33"/>
              <p:cNvGrpSpPr/>
              <p:nvPr/>
            </p:nvGrpSpPr>
            <p:grpSpPr>
              <a:xfrm>
                <a:off x="4570335" y="373653"/>
                <a:ext cx="215863" cy="271964"/>
                <a:chOff x="4570335" y="373653"/>
                <a:chExt cx="215863" cy="271964"/>
              </a:xfrm>
            </p:grpSpPr>
            <p:sp>
              <p:nvSpPr>
                <p:cNvPr id="423" name="Google Shape;423;p3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7" name="Google Shape;427;p3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8" name="Google Shape;428;p33"/>
              <p:cNvGrpSpPr/>
              <p:nvPr/>
            </p:nvGrpSpPr>
            <p:grpSpPr>
              <a:xfrm>
                <a:off x="4711765" y="376367"/>
                <a:ext cx="148880" cy="180608"/>
                <a:chOff x="4711765" y="376367"/>
                <a:chExt cx="148880" cy="180608"/>
              </a:xfrm>
            </p:grpSpPr>
            <p:sp>
              <p:nvSpPr>
                <p:cNvPr id="429" name="Google Shape;429;p3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3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1" name="Google Shape;431;p33"/>
                <p:cNvGrpSpPr/>
                <p:nvPr/>
              </p:nvGrpSpPr>
              <p:grpSpPr>
                <a:xfrm>
                  <a:off x="4770691" y="485236"/>
                  <a:ext cx="31027" cy="21659"/>
                  <a:chOff x="4770691" y="485236"/>
                  <a:chExt cx="31027" cy="21659"/>
                </a:xfrm>
              </p:grpSpPr>
              <p:sp>
                <p:nvSpPr>
                  <p:cNvPr id="432" name="Google Shape;432;p3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3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4" name="Google Shape;434;p3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3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6" name="Google Shape;436;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3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9" name="Google Shape;439;p33"/>
          <p:cNvGrpSpPr/>
          <p:nvPr/>
        </p:nvGrpSpPr>
        <p:grpSpPr>
          <a:xfrm>
            <a:off x="5346914" y="897527"/>
            <a:ext cx="3617503" cy="4044649"/>
            <a:chOff x="5346914" y="897527"/>
            <a:chExt cx="3617503" cy="4044649"/>
          </a:xfrm>
        </p:grpSpPr>
        <p:grpSp>
          <p:nvGrpSpPr>
            <p:cNvPr id="440" name="Google Shape;440;p33"/>
            <p:cNvGrpSpPr/>
            <p:nvPr/>
          </p:nvGrpSpPr>
          <p:grpSpPr>
            <a:xfrm>
              <a:off x="6692788" y="1719383"/>
              <a:ext cx="296595" cy="296600"/>
              <a:chOff x="10268217" y="1610115"/>
              <a:chExt cx="50999" cy="50999"/>
            </a:xfrm>
          </p:grpSpPr>
          <p:sp>
            <p:nvSpPr>
              <p:cNvPr id="441" name="Google Shape;441;p3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3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3" name="Google Shape;443;p33"/>
            <p:cNvGrpSpPr/>
            <p:nvPr/>
          </p:nvGrpSpPr>
          <p:grpSpPr>
            <a:xfrm>
              <a:off x="5346914" y="897527"/>
              <a:ext cx="3617503" cy="4044649"/>
              <a:chOff x="5346914" y="897527"/>
              <a:chExt cx="3617503" cy="4044649"/>
            </a:xfrm>
          </p:grpSpPr>
          <p:grpSp>
            <p:nvGrpSpPr>
              <p:cNvPr id="444" name="Google Shape;444;p33"/>
              <p:cNvGrpSpPr/>
              <p:nvPr/>
            </p:nvGrpSpPr>
            <p:grpSpPr>
              <a:xfrm>
                <a:off x="8053668" y="897527"/>
                <a:ext cx="754207" cy="896613"/>
                <a:chOff x="7177165" y="405444"/>
                <a:chExt cx="253183" cy="300988"/>
              </a:xfrm>
            </p:grpSpPr>
            <p:sp>
              <p:nvSpPr>
                <p:cNvPr id="445" name="Google Shape;445;p3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6" name="Google Shape;446;p33"/>
                <p:cNvGrpSpPr/>
                <p:nvPr/>
              </p:nvGrpSpPr>
              <p:grpSpPr>
                <a:xfrm>
                  <a:off x="7194890" y="420612"/>
                  <a:ext cx="205512" cy="257207"/>
                  <a:chOff x="7194890" y="420612"/>
                  <a:chExt cx="205512" cy="257207"/>
                </a:xfrm>
              </p:grpSpPr>
              <p:sp>
                <p:nvSpPr>
                  <p:cNvPr id="447" name="Google Shape;447;p3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3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3" name="Google Shape;453;p33"/>
                  <p:cNvGrpSpPr/>
                  <p:nvPr/>
                </p:nvGrpSpPr>
                <p:grpSpPr>
                  <a:xfrm>
                    <a:off x="7332552" y="511417"/>
                    <a:ext cx="60514" cy="60514"/>
                    <a:chOff x="7332552" y="511417"/>
                    <a:chExt cx="60514" cy="60514"/>
                  </a:xfrm>
                </p:grpSpPr>
                <p:sp>
                  <p:nvSpPr>
                    <p:cNvPr id="454" name="Google Shape;454;p3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6" name="Google Shape;456;p33"/>
                  <p:cNvGrpSpPr/>
                  <p:nvPr/>
                </p:nvGrpSpPr>
                <p:grpSpPr>
                  <a:xfrm>
                    <a:off x="7289918" y="521811"/>
                    <a:ext cx="60527" cy="60527"/>
                    <a:chOff x="7289918" y="521811"/>
                    <a:chExt cx="60527" cy="60527"/>
                  </a:xfrm>
                </p:grpSpPr>
                <p:sp>
                  <p:nvSpPr>
                    <p:cNvPr id="457" name="Google Shape;457;p3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3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9" name="Google Shape;459;p33"/>
                  <p:cNvGrpSpPr/>
                  <p:nvPr/>
                </p:nvGrpSpPr>
                <p:grpSpPr>
                  <a:xfrm>
                    <a:off x="7228447" y="473745"/>
                    <a:ext cx="60527" cy="60527"/>
                    <a:chOff x="7228447" y="473745"/>
                    <a:chExt cx="60527" cy="60527"/>
                  </a:xfrm>
                </p:grpSpPr>
                <p:sp>
                  <p:nvSpPr>
                    <p:cNvPr id="460" name="Google Shape;460;p3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3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2" name="Google Shape;462;p33"/>
                  <p:cNvGrpSpPr/>
                  <p:nvPr/>
                </p:nvGrpSpPr>
                <p:grpSpPr>
                  <a:xfrm>
                    <a:off x="7241925" y="524936"/>
                    <a:ext cx="60527" cy="60527"/>
                    <a:chOff x="7241925" y="524936"/>
                    <a:chExt cx="60527" cy="60527"/>
                  </a:xfrm>
                </p:grpSpPr>
                <p:sp>
                  <p:nvSpPr>
                    <p:cNvPr id="463" name="Google Shape;463;p3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3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5" name="Google Shape;465;p33"/>
                  <p:cNvGrpSpPr/>
                  <p:nvPr/>
                </p:nvGrpSpPr>
                <p:grpSpPr>
                  <a:xfrm>
                    <a:off x="7196496" y="553701"/>
                    <a:ext cx="69912" cy="74130"/>
                    <a:chOff x="7196496" y="553701"/>
                    <a:chExt cx="69912" cy="74130"/>
                  </a:xfrm>
                </p:grpSpPr>
                <p:sp>
                  <p:nvSpPr>
                    <p:cNvPr id="466" name="Google Shape;466;p3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3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9" name="Google Shape;469;p33"/>
                  <p:cNvGrpSpPr/>
                  <p:nvPr/>
                </p:nvGrpSpPr>
                <p:grpSpPr>
                  <a:xfrm>
                    <a:off x="7238257" y="584624"/>
                    <a:ext cx="60515" cy="60515"/>
                    <a:chOff x="7238257" y="584624"/>
                    <a:chExt cx="60515" cy="60515"/>
                  </a:xfrm>
                </p:grpSpPr>
                <p:sp>
                  <p:nvSpPr>
                    <p:cNvPr id="470" name="Google Shape;470;p3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3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2" name="Google Shape;472;p33"/>
                  <p:cNvGrpSpPr/>
                  <p:nvPr/>
                </p:nvGrpSpPr>
                <p:grpSpPr>
                  <a:xfrm>
                    <a:off x="7287420" y="577993"/>
                    <a:ext cx="60515" cy="60515"/>
                    <a:chOff x="7287420" y="577993"/>
                    <a:chExt cx="60515" cy="60515"/>
                  </a:xfrm>
                </p:grpSpPr>
                <p:sp>
                  <p:nvSpPr>
                    <p:cNvPr id="473" name="Google Shape;473;p3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3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5" name="Google Shape;475;p33"/>
                  <p:cNvGrpSpPr/>
                  <p:nvPr/>
                </p:nvGrpSpPr>
                <p:grpSpPr>
                  <a:xfrm>
                    <a:off x="7194890" y="617304"/>
                    <a:ext cx="60515" cy="60515"/>
                    <a:chOff x="7194890" y="617304"/>
                    <a:chExt cx="60515" cy="60515"/>
                  </a:xfrm>
                </p:grpSpPr>
                <p:sp>
                  <p:nvSpPr>
                    <p:cNvPr id="476" name="Google Shape;476;p3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3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8" name="Google Shape;478;p3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3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1" name="Google Shape;481;p33"/>
              <p:cNvGrpSpPr/>
              <p:nvPr/>
            </p:nvGrpSpPr>
            <p:grpSpPr>
              <a:xfrm>
                <a:off x="5346914" y="1943384"/>
                <a:ext cx="589664" cy="699213"/>
                <a:chOff x="7570887" y="957519"/>
                <a:chExt cx="197947" cy="234722"/>
              </a:xfrm>
            </p:grpSpPr>
            <p:sp>
              <p:nvSpPr>
                <p:cNvPr id="482" name="Google Shape;482;p3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3" name="Google Shape;483;p33"/>
                <p:cNvGrpSpPr/>
                <p:nvPr/>
              </p:nvGrpSpPr>
              <p:grpSpPr>
                <a:xfrm>
                  <a:off x="7590853" y="979012"/>
                  <a:ext cx="150287" cy="187029"/>
                  <a:chOff x="7590853" y="979012"/>
                  <a:chExt cx="150287" cy="187029"/>
                </a:xfrm>
              </p:grpSpPr>
              <p:sp>
                <p:nvSpPr>
                  <p:cNvPr id="484" name="Google Shape;484;p3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6" name="Google Shape;486;p3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7" name="Google Shape;487;p33"/>
                  <p:cNvGrpSpPr/>
                  <p:nvPr/>
                </p:nvGrpSpPr>
                <p:grpSpPr>
                  <a:xfrm>
                    <a:off x="7658097" y="1083325"/>
                    <a:ext cx="29764" cy="24433"/>
                    <a:chOff x="7658097" y="1083325"/>
                    <a:chExt cx="29764" cy="24433"/>
                  </a:xfrm>
                </p:grpSpPr>
                <p:sp>
                  <p:nvSpPr>
                    <p:cNvPr id="488" name="Google Shape;488;p3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9" name="Google Shape;489;p3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90" name="Google Shape;490;p3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1" name="Google Shape;491;p3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2" name="Google Shape;492;p33"/>
              <p:cNvGrpSpPr/>
              <p:nvPr/>
            </p:nvGrpSpPr>
            <p:grpSpPr>
              <a:xfrm flipH="1">
                <a:off x="6272155" y="2406135"/>
                <a:ext cx="2692262" cy="2536041"/>
                <a:chOff x="4928212" y="1230146"/>
                <a:chExt cx="902021" cy="849652"/>
              </a:xfrm>
            </p:grpSpPr>
            <p:sp>
              <p:nvSpPr>
                <p:cNvPr id="493" name="Google Shape;493;p33"/>
                <p:cNvSpPr/>
                <p:nvPr/>
              </p:nvSpPr>
              <p:spPr>
                <a:xfrm>
                  <a:off x="4928212" y="1230146"/>
                  <a:ext cx="902021" cy="849652"/>
                </a:xfrm>
                <a:custGeom>
                  <a:rect b="b" l="l" r="r" t="t"/>
                  <a:pathLst>
                    <a:path extrusionOk="0" h="849652" w="902021">
                      <a:moveTo>
                        <a:pt x="871655" y="125567"/>
                      </a:moveTo>
                      <a:cubicBezTo>
                        <a:pt x="869508" y="125209"/>
                        <a:pt x="867337" y="125018"/>
                        <a:pt x="865167" y="125018"/>
                      </a:cubicBezTo>
                      <a:cubicBezTo>
                        <a:pt x="863211" y="125018"/>
                        <a:pt x="861255" y="125161"/>
                        <a:pt x="859346" y="125472"/>
                      </a:cubicBezTo>
                      <a:cubicBezTo>
                        <a:pt x="857343" y="124708"/>
                        <a:pt x="855267" y="124112"/>
                        <a:pt x="853121" y="123706"/>
                      </a:cubicBezTo>
                      <a:cubicBezTo>
                        <a:pt x="847753" y="119604"/>
                        <a:pt x="841218" y="116932"/>
                        <a:pt x="834157" y="116169"/>
                      </a:cubicBezTo>
                      <a:cubicBezTo>
                        <a:pt x="832845" y="116025"/>
                        <a:pt x="831509" y="115954"/>
                        <a:pt x="830197" y="115954"/>
                      </a:cubicBezTo>
                      <a:cubicBezTo>
                        <a:pt x="818413" y="115954"/>
                        <a:pt x="807798" y="121416"/>
                        <a:pt x="801023" y="129932"/>
                      </a:cubicBezTo>
                      <a:cubicBezTo>
                        <a:pt x="796253" y="127022"/>
                        <a:pt x="791243" y="124494"/>
                        <a:pt x="786020" y="122418"/>
                      </a:cubicBezTo>
                      <a:cubicBezTo>
                        <a:pt x="789311" y="118888"/>
                        <a:pt x="793295" y="116407"/>
                        <a:pt x="797923" y="116407"/>
                      </a:cubicBezTo>
                      <a:cubicBezTo>
                        <a:pt x="797923" y="116407"/>
                        <a:pt x="798400" y="116407"/>
                        <a:pt x="798519" y="116407"/>
                      </a:cubicBezTo>
                      <a:cubicBezTo>
                        <a:pt x="806868" y="116407"/>
                        <a:pt x="814620" y="112042"/>
                        <a:pt x="818938" y="104862"/>
                      </a:cubicBezTo>
                      <a:cubicBezTo>
                        <a:pt x="823327" y="97586"/>
                        <a:pt x="823518" y="88546"/>
                        <a:pt x="819439" y="81103"/>
                      </a:cubicBezTo>
                      <a:lnTo>
                        <a:pt x="811949" y="67387"/>
                      </a:lnTo>
                      <a:cubicBezTo>
                        <a:pt x="807679" y="59587"/>
                        <a:pt x="799568" y="54959"/>
                        <a:pt x="791005" y="54959"/>
                      </a:cubicBezTo>
                      <a:cubicBezTo>
                        <a:pt x="788930" y="54959"/>
                        <a:pt x="786830" y="55222"/>
                        <a:pt x="784755" y="55794"/>
                      </a:cubicBezTo>
                      <a:cubicBezTo>
                        <a:pt x="772948" y="59015"/>
                        <a:pt x="756083" y="68294"/>
                        <a:pt x="743393" y="85874"/>
                      </a:cubicBezTo>
                      <a:cubicBezTo>
                        <a:pt x="732706" y="78766"/>
                        <a:pt x="718847" y="73947"/>
                        <a:pt x="701266" y="72850"/>
                      </a:cubicBezTo>
                      <a:cubicBezTo>
                        <a:pt x="700766" y="72826"/>
                        <a:pt x="700288" y="72802"/>
                        <a:pt x="699788" y="72802"/>
                      </a:cubicBezTo>
                      <a:cubicBezTo>
                        <a:pt x="690389" y="72802"/>
                        <a:pt x="681802" y="78336"/>
                        <a:pt x="677985" y="87019"/>
                      </a:cubicBezTo>
                      <a:cubicBezTo>
                        <a:pt x="674598" y="94676"/>
                        <a:pt x="675504" y="103407"/>
                        <a:pt x="680108" y="110133"/>
                      </a:cubicBezTo>
                      <a:cubicBezTo>
                        <a:pt x="675862" y="114499"/>
                        <a:pt x="673358" y="120415"/>
                        <a:pt x="673358" y="126760"/>
                      </a:cubicBezTo>
                      <a:cubicBezTo>
                        <a:pt x="673358" y="133248"/>
                        <a:pt x="675981" y="139283"/>
                        <a:pt x="680370" y="143648"/>
                      </a:cubicBezTo>
                      <a:cubicBezTo>
                        <a:pt x="675457" y="148467"/>
                        <a:pt x="671020" y="153786"/>
                        <a:pt x="667179" y="159559"/>
                      </a:cubicBezTo>
                      <a:cubicBezTo>
                        <a:pt x="645424" y="173203"/>
                        <a:pt x="632543" y="200397"/>
                        <a:pt x="634857" y="228353"/>
                      </a:cubicBezTo>
                      <a:cubicBezTo>
                        <a:pt x="635835" y="240758"/>
                        <a:pt x="640343" y="253233"/>
                        <a:pt x="648287" y="265399"/>
                      </a:cubicBezTo>
                      <a:cubicBezTo>
                        <a:pt x="654680" y="275894"/>
                        <a:pt x="663506" y="284482"/>
                        <a:pt x="673834" y="290254"/>
                      </a:cubicBezTo>
                      <a:cubicBezTo>
                        <a:pt x="674645" y="290732"/>
                        <a:pt x="675433" y="291161"/>
                        <a:pt x="676244" y="291614"/>
                      </a:cubicBezTo>
                      <a:cubicBezTo>
                        <a:pt x="667036" y="293618"/>
                        <a:pt x="659642" y="300965"/>
                        <a:pt x="657852" y="310530"/>
                      </a:cubicBezTo>
                      <a:lnTo>
                        <a:pt x="649837" y="353324"/>
                      </a:lnTo>
                      <a:cubicBezTo>
                        <a:pt x="649790" y="353539"/>
                        <a:pt x="643349" y="388055"/>
                        <a:pt x="643349" y="388055"/>
                      </a:cubicBezTo>
                      <a:cubicBezTo>
                        <a:pt x="625172" y="356473"/>
                        <a:pt x="596023" y="333168"/>
                        <a:pt x="563176" y="325487"/>
                      </a:cubicBezTo>
                      <a:cubicBezTo>
                        <a:pt x="562938" y="325439"/>
                        <a:pt x="562699" y="325367"/>
                        <a:pt x="562461" y="325320"/>
                      </a:cubicBezTo>
                      <a:lnTo>
                        <a:pt x="457646" y="304233"/>
                      </a:lnTo>
                      <a:lnTo>
                        <a:pt x="404691" y="293570"/>
                      </a:lnTo>
                      <a:lnTo>
                        <a:pt x="404691" y="290517"/>
                      </a:lnTo>
                      <a:cubicBezTo>
                        <a:pt x="416689" y="287702"/>
                        <a:pt x="430739" y="280594"/>
                        <a:pt x="438277" y="262417"/>
                      </a:cubicBezTo>
                      <a:cubicBezTo>
                        <a:pt x="444622" y="247126"/>
                        <a:pt x="444956" y="226994"/>
                        <a:pt x="444741" y="198011"/>
                      </a:cubicBezTo>
                      <a:cubicBezTo>
                        <a:pt x="444741" y="198011"/>
                        <a:pt x="444551" y="171056"/>
                        <a:pt x="444503" y="165713"/>
                      </a:cubicBezTo>
                      <a:cubicBezTo>
                        <a:pt x="452971" y="163232"/>
                        <a:pt x="462369" y="159272"/>
                        <a:pt x="470981" y="152641"/>
                      </a:cubicBezTo>
                      <a:cubicBezTo>
                        <a:pt x="478066" y="147346"/>
                        <a:pt x="483623" y="140499"/>
                        <a:pt x="487297" y="132866"/>
                      </a:cubicBezTo>
                      <a:lnTo>
                        <a:pt x="487440" y="132866"/>
                      </a:lnTo>
                      <a:cubicBezTo>
                        <a:pt x="500369" y="132866"/>
                        <a:pt x="511842" y="129646"/>
                        <a:pt x="521527" y="123301"/>
                      </a:cubicBezTo>
                      <a:cubicBezTo>
                        <a:pt x="521718" y="123182"/>
                        <a:pt x="521885" y="123062"/>
                        <a:pt x="522076" y="122943"/>
                      </a:cubicBezTo>
                      <a:cubicBezTo>
                        <a:pt x="530425" y="117123"/>
                        <a:pt x="536674" y="108440"/>
                        <a:pt x="539656" y="98493"/>
                      </a:cubicBezTo>
                      <a:cubicBezTo>
                        <a:pt x="543234" y="86614"/>
                        <a:pt x="537104" y="73995"/>
                        <a:pt x="525582" y="69439"/>
                      </a:cubicBezTo>
                      <a:cubicBezTo>
                        <a:pt x="524676" y="55126"/>
                        <a:pt x="518856" y="41506"/>
                        <a:pt x="509099" y="31344"/>
                      </a:cubicBezTo>
                      <a:cubicBezTo>
                        <a:pt x="498914" y="20729"/>
                        <a:pt x="485102" y="14646"/>
                        <a:pt x="471196" y="14646"/>
                      </a:cubicBezTo>
                      <a:cubicBezTo>
                        <a:pt x="465256" y="14646"/>
                        <a:pt x="459483" y="15696"/>
                        <a:pt x="454021" y="17747"/>
                      </a:cubicBezTo>
                      <a:cubicBezTo>
                        <a:pt x="441283" y="9542"/>
                        <a:pt x="421317" y="0"/>
                        <a:pt x="397487" y="0"/>
                      </a:cubicBezTo>
                      <a:cubicBezTo>
                        <a:pt x="379286" y="0"/>
                        <a:pt x="362207" y="5486"/>
                        <a:pt x="346583" y="16340"/>
                      </a:cubicBezTo>
                      <a:cubicBezTo>
                        <a:pt x="341001" y="14789"/>
                        <a:pt x="334298" y="13573"/>
                        <a:pt x="327094" y="13573"/>
                      </a:cubicBezTo>
                      <a:cubicBezTo>
                        <a:pt x="315692" y="13573"/>
                        <a:pt x="305268" y="16698"/>
                        <a:pt x="296466" y="22566"/>
                      </a:cubicBezTo>
                      <a:cubicBezTo>
                        <a:pt x="292220" y="21588"/>
                        <a:pt x="287401" y="20920"/>
                        <a:pt x="282106" y="20920"/>
                      </a:cubicBezTo>
                      <a:cubicBezTo>
                        <a:pt x="266767" y="20920"/>
                        <a:pt x="244369" y="26478"/>
                        <a:pt x="224689" y="53003"/>
                      </a:cubicBezTo>
                      <a:cubicBezTo>
                        <a:pt x="220896" y="58108"/>
                        <a:pt x="217891" y="63046"/>
                        <a:pt x="215505" y="67841"/>
                      </a:cubicBezTo>
                      <a:cubicBezTo>
                        <a:pt x="204962" y="68747"/>
                        <a:pt x="196231" y="76500"/>
                        <a:pt x="194156" y="86900"/>
                      </a:cubicBezTo>
                      <a:cubicBezTo>
                        <a:pt x="192438" y="95392"/>
                        <a:pt x="193655" y="104218"/>
                        <a:pt x="197376" y="112328"/>
                      </a:cubicBezTo>
                      <a:cubicBezTo>
                        <a:pt x="190912" y="121249"/>
                        <a:pt x="188765" y="133272"/>
                        <a:pt x="192582" y="144483"/>
                      </a:cubicBezTo>
                      <a:cubicBezTo>
                        <a:pt x="194991" y="151520"/>
                        <a:pt x="200478" y="156887"/>
                        <a:pt x="207228" y="159272"/>
                      </a:cubicBezTo>
                      <a:cubicBezTo>
                        <a:pt x="207443" y="161634"/>
                        <a:pt x="207753" y="164067"/>
                        <a:pt x="208206" y="166572"/>
                      </a:cubicBezTo>
                      <a:cubicBezTo>
                        <a:pt x="214527" y="201661"/>
                        <a:pt x="253481" y="220291"/>
                        <a:pt x="267960" y="226063"/>
                      </a:cubicBezTo>
                      <a:cubicBezTo>
                        <a:pt x="275450" y="232194"/>
                        <a:pt x="284348" y="236130"/>
                        <a:pt x="294104" y="237585"/>
                      </a:cubicBezTo>
                      <a:cubicBezTo>
                        <a:pt x="296799" y="244765"/>
                        <a:pt x="300640" y="251444"/>
                        <a:pt x="305554" y="257551"/>
                      </a:cubicBezTo>
                      <a:lnTo>
                        <a:pt x="296847" y="286605"/>
                      </a:lnTo>
                      <a:lnTo>
                        <a:pt x="250690" y="296289"/>
                      </a:lnTo>
                      <a:cubicBezTo>
                        <a:pt x="250451" y="296337"/>
                        <a:pt x="146997" y="318020"/>
                        <a:pt x="146997" y="318020"/>
                      </a:cubicBezTo>
                      <a:cubicBezTo>
                        <a:pt x="98359" y="328230"/>
                        <a:pt x="60431" y="368066"/>
                        <a:pt x="52607" y="417157"/>
                      </a:cubicBezTo>
                      <a:lnTo>
                        <a:pt x="1178" y="740497"/>
                      </a:lnTo>
                      <a:cubicBezTo>
                        <a:pt x="-3164" y="767786"/>
                        <a:pt x="4613" y="795504"/>
                        <a:pt x="22575" y="816543"/>
                      </a:cubicBezTo>
                      <a:cubicBezTo>
                        <a:pt x="40537" y="837582"/>
                        <a:pt x="66681" y="849653"/>
                        <a:pt x="94351" y="849653"/>
                      </a:cubicBezTo>
                      <a:lnTo>
                        <a:pt x="431479" y="849653"/>
                      </a:lnTo>
                      <a:cubicBezTo>
                        <a:pt x="431717" y="849653"/>
                        <a:pt x="431956" y="849653"/>
                        <a:pt x="432218" y="849653"/>
                      </a:cubicBezTo>
                      <a:lnTo>
                        <a:pt x="443692" y="849295"/>
                      </a:lnTo>
                      <a:cubicBezTo>
                        <a:pt x="445052" y="849533"/>
                        <a:pt x="446435" y="849653"/>
                        <a:pt x="447843" y="849653"/>
                      </a:cubicBezTo>
                      <a:cubicBezTo>
                        <a:pt x="448057" y="849653"/>
                        <a:pt x="448296" y="849653"/>
                        <a:pt x="448510" y="849653"/>
                      </a:cubicBezTo>
                      <a:lnTo>
                        <a:pt x="736165" y="841757"/>
                      </a:lnTo>
                      <a:cubicBezTo>
                        <a:pt x="738980" y="841685"/>
                        <a:pt x="741747" y="841113"/>
                        <a:pt x="744370" y="840063"/>
                      </a:cubicBezTo>
                      <a:cubicBezTo>
                        <a:pt x="789669" y="821958"/>
                        <a:pt x="821562" y="780667"/>
                        <a:pt x="827644" y="732267"/>
                      </a:cubicBezTo>
                      <a:lnTo>
                        <a:pt x="879718" y="317925"/>
                      </a:lnTo>
                      <a:cubicBezTo>
                        <a:pt x="880576" y="311127"/>
                        <a:pt x="878477" y="304304"/>
                        <a:pt x="873945" y="299176"/>
                      </a:cubicBezTo>
                      <a:cubicBezTo>
                        <a:pt x="872132" y="297124"/>
                        <a:pt x="870009" y="295431"/>
                        <a:pt x="867671" y="294119"/>
                      </a:cubicBezTo>
                      <a:lnTo>
                        <a:pt x="873229" y="287392"/>
                      </a:lnTo>
                      <a:cubicBezTo>
                        <a:pt x="875281" y="284911"/>
                        <a:pt x="876807" y="282025"/>
                        <a:pt x="877714" y="278924"/>
                      </a:cubicBezTo>
                      <a:lnTo>
                        <a:pt x="895461" y="218502"/>
                      </a:lnTo>
                      <a:cubicBezTo>
                        <a:pt x="895533" y="218287"/>
                        <a:pt x="895580" y="218096"/>
                        <a:pt x="895628" y="217882"/>
                      </a:cubicBezTo>
                      <a:cubicBezTo>
                        <a:pt x="896153" y="215902"/>
                        <a:pt x="896535" y="213874"/>
                        <a:pt x="896773" y="211799"/>
                      </a:cubicBezTo>
                      <a:lnTo>
                        <a:pt x="901830" y="164306"/>
                      </a:lnTo>
                      <a:cubicBezTo>
                        <a:pt x="903786" y="145867"/>
                        <a:pt x="890547" y="128835"/>
                        <a:pt x="871655" y="125567"/>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4" name="Google Shape;494;p33"/>
                <p:cNvGrpSpPr/>
                <p:nvPr/>
              </p:nvGrpSpPr>
              <p:grpSpPr>
                <a:xfrm>
                  <a:off x="5573482" y="1297151"/>
                  <a:ext cx="211970" cy="247068"/>
                  <a:chOff x="5573482" y="1297151"/>
                  <a:chExt cx="211970" cy="247068"/>
                </a:xfrm>
              </p:grpSpPr>
              <p:sp>
                <p:nvSpPr>
                  <p:cNvPr id="495" name="Google Shape;495;p33"/>
                  <p:cNvSpPr/>
                  <p:nvPr/>
                </p:nvSpPr>
                <p:spPr>
                  <a:xfrm rot="-2700000">
                    <a:off x="5604524" y="1363291"/>
                    <a:ext cx="149885" cy="149885"/>
                  </a:xfrm>
                  <a:custGeom>
                    <a:rect b="b" l="l" r="r" t="t"/>
                    <a:pathLst>
                      <a:path extrusionOk="0" h="149802" w="149802">
                        <a:moveTo>
                          <a:pt x="149803" y="74901"/>
                        </a:moveTo>
                        <a:cubicBezTo>
                          <a:pt x="149803" y="116268"/>
                          <a:pt x="116268" y="149803"/>
                          <a:pt x="74901" y="149803"/>
                        </a:cubicBezTo>
                        <a:cubicBezTo>
                          <a:pt x="33534" y="149803"/>
                          <a:pt x="0" y="116268"/>
                          <a:pt x="0" y="74901"/>
                        </a:cubicBezTo>
                        <a:cubicBezTo>
                          <a:pt x="0" y="33534"/>
                          <a:pt x="33534" y="0"/>
                          <a:pt x="74901" y="0"/>
                        </a:cubicBezTo>
                        <a:cubicBezTo>
                          <a:pt x="116268" y="0"/>
                          <a:pt x="149803" y="33534"/>
                          <a:pt x="149803" y="749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3"/>
                  <p:cNvSpPr/>
                  <p:nvPr/>
                </p:nvSpPr>
                <p:spPr>
                  <a:xfrm>
                    <a:off x="5698617" y="1377062"/>
                    <a:ext cx="45138" cy="57321"/>
                  </a:xfrm>
                  <a:custGeom>
                    <a:rect b="b" l="l" r="r" t="t"/>
                    <a:pathLst>
                      <a:path extrusionOk="0" h="57321" w="45138">
                        <a:moveTo>
                          <a:pt x="48" y="0"/>
                        </a:moveTo>
                        <a:cubicBezTo>
                          <a:pt x="25667" y="5248"/>
                          <a:pt x="48304" y="30318"/>
                          <a:pt x="44774" y="57321"/>
                        </a:cubicBezTo>
                        <a:lnTo>
                          <a:pt x="44464" y="57321"/>
                        </a:lnTo>
                        <a:cubicBezTo>
                          <a:pt x="41983" y="38357"/>
                          <a:pt x="33658" y="19512"/>
                          <a:pt x="17413" y="8587"/>
                        </a:cubicBezTo>
                        <a:cubicBezTo>
                          <a:pt x="12142" y="4890"/>
                          <a:pt x="6250" y="2075"/>
                          <a:pt x="0" y="310"/>
                        </a:cubicBezTo>
                        <a:lnTo>
                          <a:pt x="71" y="0"/>
                        </a:lnTo>
                        <a:lnTo>
                          <a:pt x="7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3"/>
                  <p:cNvSpPr/>
                  <p:nvPr/>
                </p:nvSpPr>
                <p:spPr>
                  <a:xfrm>
                    <a:off x="5679391" y="1297151"/>
                    <a:ext cx="49019" cy="66170"/>
                  </a:xfrm>
                  <a:custGeom>
                    <a:rect b="b" l="l" r="r" t="t"/>
                    <a:pathLst>
                      <a:path extrusionOk="0" h="66170" w="49019">
                        <a:moveTo>
                          <a:pt x="0" y="66171"/>
                        </a:moveTo>
                        <a:cubicBezTo>
                          <a:pt x="0" y="66171"/>
                          <a:pt x="10639" y="13167"/>
                          <a:pt x="49020" y="13716"/>
                        </a:cubicBezTo>
                        <a:lnTo>
                          <a:pt x="41530" y="0"/>
                        </a:lnTo>
                        <a:cubicBezTo>
                          <a:pt x="41530" y="0"/>
                          <a:pt x="334" y="11140"/>
                          <a:pt x="0" y="66147"/>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3"/>
                  <p:cNvSpPr/>
                  <p:nvPr/>
                </p:nvSpPr>
                <p:spPr>
                  <a:xfrm>
                    <a:off x="5629703" y="1315018"/>
                    <a:ext cx="49734" cy="48304"/>
                  </a:xfrm>
                  <a:custGeom>
                    <a:rect b="b" l="l" r="r" t="t"/>
                    <a:pathLst>
                      <a:path extrusionOk="0" h="48304" w="49734">
                        <a:moveTo>
                          <a:pt x="49688" y="48304"/>
                        </a:moveTo>
                        <a:cubicBezTo>
                          <a:pt x="49688" y="48304"/>
                          <a:pt x="53170" y="3292"/>
                          <a:pt x="0" y="0"/>
                        </a:cubicBezTo>
                        <a:lnTo>
                          <a:pt x="49688" y="483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33"/>
                  <p:cNvSpPr/>
                  <p:nvPr/>
                </p:nvSpPr>
                <p:spPr>
                  <a:xfrm>
                    <a:off x="5627103" y="1342359"/>
                    <a:ext cx="52287" cy="20963"/>
                  </a:xfrm>
                  <a:custGeom>
                    <a:rect b="b" l="l" r="r" t="t"/>
                    <a:pathLst>
                      <a:path extrusionOk="0" h="20963" w="52287">
                        <a:moveTo>
                          <a:pt x="52288" y="20964"/>
                        </a:moveTo>
                        <a:cubicBezTo>
                          <a:pt x="52288" y="20964"/>
                          <a:pt x="34326" y="-9116"/>
                          <a:pt x="0" y="2787"/>
                        </a:cubicBezTo>
                        <a:lnTo>
                          <a:pt x="52288" y="20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0" name="Google Shape;500;p33"/>
                <p:cNvGrpSpPr/>
                <p:nvPr/>
              </p:nvGrpSpPr>
              <p:grpSpPr>
                <a:xfrm>
                  <a:off x="5637575" y="1363913"/>
                  <a:ext cx="170473" cy="192459"/>
                  <a:chOff x="5637575" y="1363913"/>
                  <a:chExt cx="170473" cy="192459"/>
                </a:xfrm>
              </p:grpSpPr>
              <p:sp>
                <p:nvSpPr>
                  <p:cNvPr id="501" name="Google Shape;501;p33"/>
                  <p:cNvSpPr/>
                  <p:nvPr/>
                </p:nvSpPr>
                <p:spPr>
                  <a:xfrm>
                    <a:off x="5728649" y="1370958"/>
                    <a:ext cx="60125" cy="123321"/>
                  </a:xfrm>
                  <a:custGeom>
                    <a:rect b="b" l="l" r="r" t="t"/>
                    <a:pathLst>
                      <a:path extrusionOk="0" h="123321" w="60125">
                        <a:moveTo>
                          <a:pt x="24" y="117716"/>
                        </a:moveTo>
                        <a:lnTo>
                          <a:pt x="25905" y="64641"/>
                        </a:lnTo>
                        <a:lnTo>
                          <a:pt x="34278" y="10159"/>
                        </a:lnTo>
                        <a:cubicBezTo>
                          <a:pt x="35304" y="3480"/>
                          <a:pt x="42269" y="-1053"/>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3"/>
                  <p:cNvSpPr/>
                  <p:nvPr/>
                </p:nvSpPr>
                <p:spPr>
                  <a:xfrm>
                    <a:off x="5637575" y="1432959"/>
                    <a:ext cx="147131" cy="123413"/>
                  </a:xfrm>
                  <a:custGeom>
                    <a:rect b="b" l="l" r="r" t="t"/>
                    <a:pathLst>
                      <a:path extrusionOk="0" h="123413" w="147131">
                        <a:moveTo>
                          <a:pt x="0" y="123413"/>
                        </a:moveTo>
                        <a:lnTo>
                          <a:pt x="4437" y="88396"/>
                        </a:lnTo>
                        <a:cubicBezTo>
                          <a:pt x="5677" y="78615"/>
                          <a:pt x="11784" y="69885"/>
                          <a:pt x="21015" y="64709"/>
                        </a:cubicBezTo>
                        <a:lnTo>
                          <a:pt x="54936" y="45649"/>
                        </a:lnTo>
                        <a:lnTo>
                          <a:pt x="64692" y="7745"/>
                        </a:lnTo>
                        <a:cubicBezTo>
                          <a:pt x="65956" y="2784"/>
                          <a:pt x="71133" y="-508"/>
                          <a:pt x="76714" y="65"/>
                        </a:cubicBezTo>
                        <a:lnTo>
                          <a:pt x="76714" y="65"/>
                        </a:lnTo>
                        <a:cubicBezTo>
                          <a:pt x="82344" y="661"/>
                          <a:pt x="86566" y="5002"/>
                          <a:pt x="86494" y="10155"/>
                        </a:cubicBezTo>
                        <a:lnTo>
                          <a:pt x="85970" y="46842"/>
                        </a:lnTo>
                        <a:lnTo>
                          <a:pt x="147131" y="63349"/>
                        </a:lnTo>
                        <a:lnTo>
                          <a:pt x="106842" y="112154"/>
                        </a:lnTo>
                        <a:lnTo>
                          <a:pt x="0" y="12338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3"/>
                  <p:cNvSpPr/>
                  <p:nvPr/>
                </p:nvSpPr>
                <p:spPr>
                  <a:xfrm>
                    <a:off x="5723544" y="1363913"/>
                    <a:ext cx="49548" cy="125381"/>
                  </a:xfrm>
                  <a:custGeom>
                    <a:rect b="b" l="l" r="r" t="t"/>
                    <a:pathLst>
                      <a:path extrusionOk="0" h="125381" w="49548">
                        <a:moveTo>
                          <a:pt x="0" y="115888"/>
                        </a:moveTo>
                        <a:lnTo>
                          <a:pt x="19656" y="65914"/>
                        </a:lnTo>
                        <a:lnTo>
                          <a:pt x="23592" y="11026"/>
                        </a:lnTo>
                        <a:cubicBezTo>
                          <a:pt x="24069" y="4299"/>
                          <a:pt x="30652" y="-686"/>
                          <a:pt x="38047" y="77"/>
                        </a:cubicBezTo>
                        <a:lnTo>
                          <a:pt x="38047" y="77"/>
                        </a:lnTo>
                        <a:cubicBezTo>
                          <a:pt x="44726" y="769"/>
                          <a:pt x="49711" y="5969"/>
                          <a:pt x="49545" y="12052"/>
                        </a:cubicBezTo>
                        <a:lnTo>
                          <a:pt x="48328" y="61024"/>
                        </a:lnTo>
                        <a:lnTo>
                          <a:pt x="35256" y="125382"/>
                        </a:lnTo>
                        <a:lnTo>
                          <a:pt x="0" y="11586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33"/>
                  <p:cNvSpPr/>
                  <p:nvPr/>
                </p:nvSpPr>
                <p:spPr>
                  <a:xfrm>
                    <a:off x="5747923" y="1372962"/>
                    <a:ext cx="60125" cy="123321"/>
                  </a:xfrm>
                  <a:custGeom>
                    <a:rect b="b" l="l" r="r" t="t"/>
                    <a:pathLst>
                      <a:path extrusionOk="0" h="123321" w="60125">
                        <a:moveTo>
                          <a:pt x="24" y="117716"/>
                        </a:moveTo>
                        <a:lnTo>
                          <a:pt x="25905" y="64641"/>
                        </a:lnTo>
                        <a:lnTo>
                          <a:pt x="34278" y="10159"/>
                        </a:lnTo>
                        <a:cubicBezTo>
                          <a:pt x="35304" y="3480"/>
                          <a:pt x="42269" y="-1052"/>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5" name="Google Shape;505;p33"/>
                <p:cNvSpPr/>
                <p:nvPr/>
              </p:nvSpPr>
              <p:spPr>
                <a:xfrm>
                  <a:off x="5242387" y="1461338"/>
                  <a:ext cx="68341" cy="83822"/>
                </a:xfrm>
                <a:custGeom>
                  <a:rect b="b" l="l" r="r" t="t"/>
                  <a:pathLst>
                    <a:path extrusionOk="0" h="83822" w="68341">
                      <a:moveTo>
                        <a:pt x="24069" y="0"/>
                      </a:moveTo>
                      <a:lnTo>
                        <a:pt x="0" y="80245"/>
                      </a:lnTo>
                      <a:lnTo>
                        <a:pt x="68342" y="83823"/>
                      </a:lnTo>
                      <a:lnTo>
                        <a:pt x="68342" y="6560"/>
                      </a:lnTo>
                      <a:lnTo>
                        <a:pt x="24069"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33"/>
                <p:cNvSpPr/>
                <p:nvPr/>
              </p:nvSpPr>
              <p:spPr>
                <a:xfrm>
                  <a:off x="5255674" y="1461338"/>
                  <a:ext cx="55055" cy="41328"/>
                </a:xfrm>
                <a:custGeom>
                  <a:rect b="b" l="l" r="r" t="t"/>
                  <a:pathLst>
                    <a:path extrusionOk="0" h="41328" w="55055">
                      <a:moveTo>
                        <a:pt x="10782" y="0"/>
                      </a:moveTo>
                      <a:lnTo>
                        <a:pt x="0" y="35996"/>
                      </a:lnTo>
                      <a:cubicBezTo>
                        <a:pt x="0" y="35996"/>
                        <a:pt x="24808" y="47994"/>
                        <a:pt x="55055" y="35996"/>
                      </a:cubicBezTo>
                      <a:lnTo>
                        <a:pt x="55055" y="6536"/>
                      </a:lnTo>
                      <a:lnTo>
                        <a:pt x="10782"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33"/>
                <p:cNvSpPr/>
                <p:nvPr/>
              </p:nvSpPr>
              <p:spPr>
                <a:xfrm>
                  <a:off x="5242387" y="1331358"/>
                  <a:ext cx="108436" cy="161302"/>
                </a:xfrm>
                <a:custGeom>
                  <a:rect b="b" l="l" r="r" t="t"/>
                  <a:pathLst>
                    <a:path extrusionOk="0" h="161302" w="108436">
                      <a:moveTo>
                        <a:pt x="107724" y="0"/>
                      </a:moveTo>
                      <a:lnTo>
                        <a:pt x="0" y="787"/>
                      </a:lnTo>
                      <a:cubicBezTo>
                        <a:pt x="0" y="787"/>
                        <a:pt x="477" y="65622"/>
                        <a:pt x="763" y="104313"/>
                      </a:cubicBezTo>
                      <a:cubicBezTo>
                        <a:pt x="1049" y="143004"/>
                        <a:pt x="40695" y="161539"/>
                        <a:pt x="73899" y="161300"/>
                      </a:cubicBezTo>
                      <a:cubicBezTo>
                        <a:pt x="107104" y="161062"/>
                        <a:pt x="108798" y="144316"/>
                        <a:pt x="108392" y="90979"/>
                      </a:cubicBezTo>
                      <a:cubicBezTo>
                        <a:pt x="107987" y="37641"/>
                        <a:pt x="107724" y="0"/>
                        <a:pt x="107724" y="0"/>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3"/>
                <p:cNvSpPr/>
                <p:nvPr/>
              </p:nvSpPr>
              <p:spPr>
                <a:xfrm rot="-266558">
                  <a:off x="5201835" y="1378164"/>
                  <a:ext cx="60141" cy="60141"/>
                </a:xfrm>
                <a:custGeom>
                  <a:rect b="b" l="l" r="r" t="t"/>
                  <a:pathLst>
                    <a:path extrusionOk="0" h="60111" w="60111">
                      <a:moveTo>
                        <a:pt x="60112" y="30056"/>
                      </a:moveTo>
                      <a:cubicBezTo>
                        <a:pt x="60112" y="46655"/>
                        <a:pt x="46655" y="60112"/>
                        <a:pt x="30056" y="60112"/>
                      </a:cubicBezTo>
                      <a:cubicBezTo>
                        <a:pt x="13457" y="60112"/>
                        <a:pt x="0" y="46655"/>
                        <a:pt x="0" y="30056"/>
                      </a:cubicBezTo>
                      <a:cubicBezTo>
                        <a:pt x="0" y="13456"/>
                        <a:pt x="13457" y="0"/>
                        <a:pt x="30056" y="0"/>
                      </a:cubicBezTo>
                      <a:cubicBezTo>
                        <a:pt x="46655" y="0"/>
                        <a:pt x="60112" y="13456"/>
                        <a:pt x="60112" y="30056"/>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3"/>
                <p:cNvSpPr/>
                <p:nvPr/>
              </p:nvSpPr>
              <p:spPr>
                <a:xfrm>
                  <a:off x="5310729" y="1377329"/>
                  <a:ext cx="32274" cy="62141"/>
                </a:xfrm>
                <a:custGeom>
                  <a:rect b="b" l="l" r="r" t="t"/>
                  <a:pathLst>
                    <a:path extrusionOk="0" h="62141" w="32274">
                      <a:moveTo>
                        <a:pt x="32274" y="14236"/>
                      </a:moveTo>
                      <a:cubicBezTo>
                        <a:pt x="29149" y="8607"/>
                        <a:pt x="21731" y="-1245"/>
                        <a:pt x="15147" y="5291"/>
                      </a:cubicBezTo>
                      <a:cubicBezTo>
                        <a:pt x="9398" y="15000"/>
                        <a:pt x="14718" y="42837"/>
                        <a:pt x="16578" y="54454"/>
                      </a:cubicBezTo>
                      <a:cubicBezTo>
                        <a:pt x="16745" y="55432"/>
                        <a:pt x="17270" y="58104"/>
                        <a:pt x="17437" y="59106"/>
                      </a:cubicBezTo>
                      <a:cubicBezTo>
                        <a:pt x="17723" y="61825"/>
                        <a:pt x="14193" y="63161"/>
                        <a:pt x="12404" y="61229"/>
                      </a:cubicBezTo>
                      <a:cubicBezTo>
                        <a:pt x="12404" y="61229"/>
                        <a:pt x="11187" y="60203"/>
                        <a:pt x="11187" y="60203"/>
                      </a:cubicBezTo>
                      <a:cubicBezTo>
                        <a:pt x="7037" y="56816"/>
                        <a:pt x="3649" y="52594"/>
                        <a:pt x="0" y="48658"/>
                      </a:cubicBezTo>
                      <a:cubicBezTo>
                        <a:pt x="4962" y="51854"/>
                        <a:pt x="10066" y="54860"/>
                        <a:pt x="14431" y="58843"/>
                      </a:cubicBezTo>
                      <a:cubicBezTo>
                        <a:pt x="14503" y="58915"/>
                        <a:pt x="14694" y="59058"/>
                        <a:pt x="14694" y="59058"/>
                      </a:cubicBezTo>
                      <a:cubicBezTo>
                        <a:pt x="14670" y="59034"/>
                        <a:pt x="14575" y="59010"/>
                        <a:pt x="14527" y="59034"/>
                      </a:cubicBezTo>
                      <a:cubicBezTo>
                        <a:pt x="14503" y="59034"/>
                        <a:pt x="14312" y="59130"/>
                        <a:pt x="14288" y="59392"/>
                      </a:cubicBezTo>
                      <a:cubicBezTo>
                        <a:pt x="14288" y="59464"/>
                        <a:pt x="14288" y="59559"/>
                        <a:pt x="14288" y="59392"/>
                      </a:cubicBezTo>
                      <a:cubicBezTo>
                        <a:pt x="14145" y="58652"/>
                        <a:pt x="13620" y="55862"/>
                        <a:pt x="13477" y="55050"/>
                      </a:cubicBezTo>
                      <a:cubicBezTo>
                        <a:pt x="11545" y="42742"/>
                        <a:pt x="5820" y="13616"/>
                        <a:pt x="12666" y="3383"/>
                      </a:cubicBezTo>
                      <a:cubicBezTo>
                        <a:pt x="14288" y="1379"/>
                        <a:pt x="16817" y="282"/>
                        <a:pt x="19369" y="19"/>
                      </a:cubicBezTo>
                      <a:cubicBezTo>
                        <a:pt x="27241" y="-457"/>
                        <a:pt x="30843" y="7915"/>
                        <a:pt x="32274" y="14260"/>
                      </a:cubicBezTo>
                      <a:lnTo>
                        <a:pt x="32274" y="1426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3"/>
                <p:cNvSpPr/>
                <p:nvPr/>
              </p:nvSpPr>
              <p:spPr>
                <a:xfrm>
                  <a:off x="5160631" y="1247944"/>
                  <a:ext cx="271061" cy="181477"/>
                </a:xfrm>
                <a:custGeom>
                  <a:rect b="b" l="l" r="r" t="t"/>
                  <a:pathLst>
                    <a:path extrusionOk="0" h="181477" w="271061">
                      <a:moveTo>
                        <a:pt x="271061" y="51140"/>
                      </a:moveTo>
                      <a:cubicBezTo>
                        <a:pt x="269869" y="79669"/>
                        <a:pt x="235400" y="80266"/>
                        <a:pt x="235400" y="80266"/>
                      </a:cubicBezTo>
                      <a:cubicBezTo>
                        <a:pt x="235400" y="80266"/>
                        <a:pt x="232442" y="103452"/>
                        <a:pt x="198545" y="111753"/>
                      </a:cubicBezTo>
                      <a:cubicBezTo>
                        <a:pt x="164673" y="120078"/>
                        <a:pt x="139101" y="104621"/>
                        <a:pt x="139101" y="104621"/>
                      </a:cubicBezTo>
                      <a:cubicBezTo>
                        <a:pt x="121879" y="125612"/>
                        <a:pt x="101269" y="104621"/>
                        <a:pt x="101269" y="104621"/>
                      </a:cubicBezTo>
                      <a:cubicBezTo>
                        <a:pt x="101269" y="104621"/>
                        <a:pt x="95019" y="145053"/>
                        <a:pt x="89175" y="145625"/>
                      </a:cubicBezTo>
                      <a:cubicBezTo>
                        <a:pt x="85025" y="146055"/>
                        <a:pt x="82091" y="132410"/>
                        <a:pt x="82091" y="132410"/>
                      </a:cubicBezTo>
                      <a:cubicBezTo>
                        <a:pt x="79896" y="131552"/>
                        <a:pt x="77558" y="130931"/>
                        <a:pt x="75125" y="130621"/>
                      </a:cubicBezTo>
                      <a:cubicBezTo>
                        <a:pt x="58666" y="128451"/>
                        <a:pt x="43567" y="140020"/>
                        <a:pt x="41396" y="156479"/>
                      </a:cubicBezTo>
                      <a:cubicBezTo>
                        <a:pt x="40131" y="166021"/>
                        <a:pt x="43495" y="175085"/>
                        <a:pt x="49745" y="181478"/>
                      </a:cubicBezTo>
                      <a:cubicBezTo>
                        <a:pt x="49745" y="181478"/>
                        <a:pt x="5925" y="166426"/>
                        <a:pt x="916" y="138493"/>
                      </a:cubicBezTo>
                      <a:cubicBezTo>
                        <a:pt x="-4094" y="110560"/>
                        <a:pt x="13081" y="101639"/>
                        <a:pt x="13081" y="101639"/>
                      </a:cubicBezTo>
                      <a:cubicBezTo>
                        <a:pt x="13081" y="101639"/>
                        <a:pt x="-14255" y="80242"/>
                        <a:pt x="13081" y="43388"/>
                      </a:cubicBezTo>
                      <a:cubicBezTo>
                        <a:pt x="40418" y="6533"/>
                        <a:pt x="71189" y="26141"/>
                        <a:pt x="71189" y="26141"/>
                      </a:cubicBezTo>
                      <a:cubicBezTo>
                        <a:pt x="88293" y="2359"/>
                        <a:pt x="120042" y="19605"/>
                        <a:pt x="120042" y="19605"/>
                      </a:cubicBezTo>
                      <a:cubicBezTo>
                        <a:pt x="169968" y="-26170"/>
                        <a:pt x="221684" y="22563"/>
                        <a:pt x="221684" y="22563"/>
                      </a:cubicBezTo>
                      <a:cubicBezTo>
                        <a:pt x="242484" y="2955"/>
                        <a:pt x="272206" y="22563"/>
                        <a:pt x="271014" y="510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3"/>
                <p:cNvSpPr/>
                <p:nvPr/>
              </p:nvSpPr>
              <p:spPr>
                <a:xfrm>
                  <a:off x="5222469" y="1497334"/>
                  <a:ext cx="175636" cy="456444"/>
                </a:xfrm>
                <a:custGeom>
                  <a:rect b="b" l="l" r="r" t="t"/>
                  <a:pathLst>
                    <a:path extrusionOk="0" h="456444" w="175636">
                      <a:moveTo>
                        <a:pt x="0" y="40385"/>
                      </a:moveTo>
                      <a:lnTo>
                        <a:pt x="23043" y="33849"/>
                      </a:lnTo>
                      <a:lnTo>
                        <a:pt x="33204" y="0"/>
                      </a:lnTo>
                      <a:lnTo>
                        <a:pt x="88259" y="10066"/>
                      </a:lnTo>
                      <a:lnTo>
                        <a:pt x="88259" y="40385"/>
                      </a:lnTo>
                      <a:lnTo>
                        <a:pt x="97252" y="41720"/>
                      </a:lnTo>
                      <a:lnTo>
                        <a:pt x="175636" y="456445"/>
                      </a:lnTo>
                      <a:lnTo>
                        <a:pt x="0" y="456445"/>
                      </a:lnTo>
                      <a:lnTo>
                        <a:pt x="0" y="40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3"/>
                <p:cNvSpPr/>
                <p:nvPr/>
              </p:nvSpPr>
              <p:spPr>
                <a:xfrm>
                  <a:off x="5261757" y="1315638"/>
                  <a:ext cx="184939" cy="57883"/>
                </a:xfrm>
                <a:custGeom>
                  <a:rect b="b" l="l" r="r" t="t"/>
                  <a:pathLst>
                    <a:path extrusionOk="0" h="57883" w="184939">
                      <a:moveTo>
                        <a:pt x="310" y="36854"/>
                      </a:moveTo>
                      <a:cubicBezTo>
                        <a:pt x="5486" y="44488"/>
                        <a:pt x="12237" y="53314"/>
                        <a:pt x="21611" y="55174"/>
                      </a:cubicBezTo>
                      <a:cubicBezTo>
                        <a:pt x="32370" y="56892"/>
                        <a:pt x="36663" y="45990"/>
                        <a:pt x="36663" y="36950"/>
                      </a:cubicBezTo>
                      <a:cubicBezTo>
                        <a:pt x="36663" y="36950"/>
                        <a:pt x="36974" y="23592"/>
                        <a:pt x="36974" y="23592"/>
                      </a:cubicBezTo>
                      <a:lnTo>
                        <a:pt x="39335" y="36687"/>
                      </a:lnTo>
                      <a:cubicBezTo>
                        <a:pt x="46038" y="58466"/>
                        <a:pt x="76356" y="56510"/>
                        <a:pt x="94223" y="52264"/>
                      </a:cubicBezTo>
                      <a:cubicBezTo>
                        <a:pt x="113330" y="48185"/>
                        <a:pt x="138043" y="36282"/>
                        <a:pt x="132723" y="13072"/>
                      </a:cubicBezTo>
                      <a:cubicBezTo>
                        <a:pt x="132723" y="13072"/>
                        <a:pt x="131888" y="10043"/>
                        <a:pt x="131888" y="10043"/>
                      </a:cubicBezTo>
                      <a:cubicBezTo>
                        <a:pt x="148896" y="15672"/>
                        <a:pt x="175827" y="20300"/>
                        <a:pt x="184653" y="0"/>
                      </a:cubicBezTo>
                      <a:cubicBezTo>
                        <a:pt x="184653" y="0"/>
                        <a:pt x="184939" y="119"/>
                        <a:pt x="184939" y="119"/>
                      </a:cubicBezTo>
                      <a:cubicBezTo>
                        <a:pt x="183580" y="4747"/>
                        <a:pt x="180646" y="9017"/>
                        <a:pt x="176567" y="11879"/>
                      </a:cubicBezTo>
                      <a:cubicBezTo>
                        <a:pt x="163948" y="20157"/>
                        <a:pt x="147584" y="17914"/>
                        <a:pt x="133749" y="14122"/>
                      </a:cubicBezTo>
                      <a:cubicBezTo>
                        <a:pt x="133749" y="14122"/>
                        <a:pt x="135824" y="12046"/>
                        <a:pt x="135824" y="12046"/>
                      </a:cubicBezTo>
                      <a:cubicBezTo>
                        <a:pt x="139188" y="23258"/>
                        <a:pt x="133773" y="35423"/>
                        <a:pt x="124708" y="42150"/>
                      </a:cubicBezTo>
                      <a:cubicBezTo>
                        <a:pt x="115978" y="48924"/>
                        <a:pt x="105196" y="52073"/>
                        <a:pt x="94509" y="53934"/>
                      </a:cubicBezTo>
                      <a:cubicBezTo>
                        <a:pt x="75855" y="57059"/>
                        <a:pt x="43796" y="59778"/>
                        <a:pt x="36640" y="37141"/>
                      </a:cubicBezTo>
                      <a:cubicBezTo>
                        <a:pt x="36640" y="37141"/>
                        <a:pt x="39311" y="36878"/>
                        <a:pt x="39311" y="36878"/>
                      </a:cubicBezTo>
                      <a:cubicBezTo>
                        <a:pt x="39908" y="52145"/>
                        <a:pt x="28553" y="64072"/>
                        <a:pt x="14026" y="54387"/>
                      </a:cubicBezTo>
                      <a:cubicBezTo>
                        <a:pt x="7824" y="50022"/>
                        <a:pt x="3363" y="43677"/>
                        <a:pt x="0" y="36997"/>
                      </a:cubicBezTo>
                      <a:cubicBezTo>
                        <a:pt x="0" y="36997"/>
                        <a:pt x="286" y="36854"/>
                        <a:pt x="286" y="36854"/>
                      </a:cubicBezTo>
                      <a:lnTo>
                        <a:pt x="286" y="36854"/>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3"/>
                <p:cNvSpPr/>
                <p:nvPr/>
              </p:nvSpPr>
              <p:spPr>
                <a:xfrm>
                  <a:off x="5147147" y="1315734"/>
                  <a:ext cx="26683" cy="34015"/>
                </a:xfrm>
                <a:custGeom>
                  <a:rect b="b" l="l" r="r" t="t"/>
                  <a:pathLst>
                    <a:path extrusionOk="0" h="34015" w="26683">
                      <a:moveTo>
                        <a:pt x="26517" y="34016"/>
                      </a:moveTo>
                      <a:cubicBezTo>
                        <a:pt x="22867" y="32918"/>
                        <a:pt x="19599" y="30891"/>
                        <a:pt x="16928" y="28243"/>
                      </a:cubicBezTo>
                      <a:cubicBezTo>
                        <a:pt x="14519" y="25333"/>
                        <a:pt x="12276" y="22423"/>
                        <a:pt x="9223" y="20109"/>
                      </a:cubicBezTo>
                      <a:cubicBezTo>
                        <a:pt x="3403" y="15386"/>
                        <a:pt x="-1249" y="7729"/>
                        <a:pt x="301" y="0"/>
                      </a:cubicBezTo>
                      <a:lnTo>
                        <a:pt x="612" y="0"/>
                      </a:lnTo>
                      <a:cubicBezTo>
                        <a:pt x="2401" y="5319"/>
                        <a:pt x="4905" y="9685"/>
                        <a:pt x="7625" y="14360"/>
                      </a:cubicBezTo>
                      <a:cubicBezTo>
                        <a:pt x="9604" y="17366"/>
                        <a:pt x="11227" y="20777"/>
                        <a:pt x="14017" y="23186"/>
                      </a:cubicBezTo>
                      <a:cubicBezTo>
                        <a:pt x="18621" y="26287"/>
                        <a:pt x="23154" y="29316"/>
                        <a:pt x="26684" y="33753"/>
                      </a:cubicBezTo>
                      <a:cubicBezTo>
                        <a:pt x="26684" y="33753"/>
                        <a:pt x="26517" y="34016"/>
                        <a:pt x="26517" y="34016"/>
                      </a:cubicBezTo>
                      <a:lnTo>
                        <a:pt x="26517" y="34016"/>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33"/>
                <p:cNvSpPr/>
                <p:nvPr/>
              </p:nvSpPr>
              <p:spPr>
                <a:xfrm>
                  <a:off x="5144448" y="1345945"/>
                  <a:ext cx="29358" cy="14944"/>
                </a:xfrm>
                <a:custGeom>
                  <a:rect b="b" l="l" r="r" t="t"/>
                  <a:pathLst>
                    <a:path extrusionOk="0" h="14944" w="29358">
                      <a:moveTo>
                        <a:pt x="29239" y="3805"/>
                      </a:moveTo>
                      <a:cubicBezTo>
                        <a:pt x="24063" y="3900"/>
                        <a:pt x="20294" y="2445"/>
                        <a:pt x="15547" y="1348"/>
                      </a:cubicBezTo>
                      <a:cubicBezTo>
                        <a:pt x="11254" y="1109"/>
                        <a:pt x="6912" y="3566"/>
                        <a:pt x="4479" y="6930"/>
                      </a:cubicBezTo>
                      <a:cubicBezTo>
                        <a:pt x="2833" y="9029"/>
                        <a:pt x="1975" y="11844"/>
                        <a:pt x="925" y="14945"/>
                      </a:cubicBezTo>
                      <a:lnTo>
                        <a:pt x="615" y="14945"/>
                      </a:lnTo>
                      <a:cubicBezTo>
                        <a:pt x="-1079" y="10031"/>
                        <a:pt x="758" y="3757"/>
                        <a:pt x="5743" y="1515"/>
                      </a:cubicBezTo>
                      <a:cubicBezTo>
                        <a:pt x="8821" y="-179"/>
                        <a:pt x="12303" y="513"/>
                        <a:pt x="15571" y="322"/>
                      </a:cubicBezTo>
                      <a:cubicBezTo>
                        <a:pt x="18744" y="-60"/>
                        <a:pt x="22107" y="-370"/>
                        <a:pt x="25137" y="1038"/>
                      </a:cubicBezTo>
                      <a:cubicBezTo>
                        <a:pt x="26639" y="1658"/>
                        <a:pt x="28094" y="2373"/>
                        <a:pt x="29359" y="3495"/>
                      </a:cubicBezTo>
                      <a:lnTo>
                        <a:pt x="29239" y="3781"/>
                      </a:lnTo>
                      <a:lnTo>
                        <a:pt x="29239" y="3781"/>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33"/>
                <p:cNvSpPr/>
                <p:nvPr/>
              </p:nvSpPr>
              <p:spPr>
                <a:xfrm>
                  <a:off x="4965896" y="1531182"/>
                  <a:ext cx="330305" cy="518750"/>
                </a:xfrm>
                <a:custGeom>
                  <a:rect b="b" l="l" r="r" t="t"/>
                  <a:pathLst>
                    <a:path extrusionOk="0" h="518750" w="330305">
                      <a:moveTo>
                        <a:pt x="279616" y="0"/>
                      </a:moveTo>
                      <a:lnTo>
                        <a:pt x="330305" y="518751"/>
                      </a:lnTo>
                      <a:lnTo>
                        <a:pt x="65336" y="450004"/>
                      </a:lnTo>
                      <a:lnTo>
                        <a:pt x="0" y="366253"/>
                      </a:lnTo>
                      <a:lnTo>
                        <a:pt x="40146" y="113879"/>
                      </a:lnTo>
                      <a:cubicBezTo>
                        <a:pt x="46444" y="74233"/>
                        <a:pt x="76571" y="42603"/>
                        <a:pt x="115859" y="34373"/>
                      </a:cubicBezTo>
                      <a:lnTo>
                        <a:pt x="279592" y="4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3"/>
                <p:cNvSpPr/>
                <p:nvPr/>
              </p:nvSpPr>
              <p:spPr>
                <a:xfrm>
                  <a:off x="5319698" y="1539054"/>
                  <a:ext cx="260270" cy="510855"/>
                </a:xfrm>
                <a:custGeom>
                  <a:rect b="b" l="l" r="r" t="t"/>
                  <a:pathLst>
                    <a:path extrusionOk="0" h="510855" w="260270">
                      <a:moveTo>
                        <a:pt x="24" y="0"/>
                      </a:moveTo>
                      <a:lnTo>
                        <a:pt x="58036" y="510855"/>
                      </a:lnTo>
                      <a:lnTo>
                        <a:pt x="209461" y="510855"/>
                      </a:lnTo>
                      <a:lnTo>
                        <a:pt x="260270" y="166930"/>
                      </a:lnTo>
                      <a:lnTo>
                        <a:pt x="244359" y="112113"/>
                      </a:lnTo>
                      <a:cubicBezTo>
                        <a:pt x="233029" y="73065"/>
                        <a:pt x="202615" y="41911"/>
                        <a:pt x="167907" y="33801"/>
                      </a:cubicBez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3"/>
                <p:cNvSpPr/>
                <p:nvPr/>
              </p:nvSpPr>
              <p:spPr>
                <a:xfrm>
                  <a:off x="5503540" y="1634016"/>
                  <a:ext cx="28076" cy="254664"/>
                </a:xfrm>
                <a:custGeom>
                  <a:rect b="b" l="l" r="r" t="t"/>
                  <a:pathLst>
                    <a:path extrusionOk="0" h="254664" w="28076">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3"/>
                <p:cNvSpPr/>
                <p:nvPr/>
              </p:nvSpPr>
              <p:spPr>
                <a:xfrm>
                  <a:off x="5529183" y="1539054"/>
                  <a:ext cx="256763" cy="510855"/>
                </a:xfrm>
                <a:custGeom>
                  <a:rect b="b" l="l" r="r" t="t"/>
                  <a:pathLst>
                    <a:path extrusionOk="0" h="510855" w="256763">
                      <a:moveTo>
                        <a:pt x="31249" y="271577"/>
                      </a:moveTo>
                      <a:lnTo>
                        <a:pt x="82010" y="0"/>
                      </a:lnTo>
                      <a:lnTo>
                        <a:pt x="256764" y="0"/>
                      </a:lnTo>
                      <a:lnTo>
                        <a:pt x="204690" y="414343"/>
                      </a:lnTo>
                      <a:cubicBezTo>
                        <a:pt x="197773" y="469493"/>
                        <a:pt x="150876" y="510855"/>
                        <a:pt x="95296" y="510855"/>
                      </a:cubicBezTo>
                      <a:lnTo>
                        <a:pt x="0" y="510855"/>
                      </a:lnTo>
                      <a:lnTo>
                        <a:pt x="31249" y="271577"/>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3"/>
                <p:cNvSpPr/>
                <p:nvPr/>
              </p:nvSpPr>
              <p:spPr>
                <a:xfrm>
                  <a:off x="5639770" y="1528677"/>
                  <a:ext cx="109656" cy="10376"/>
                </a:xfrm>
                <a:custGeom>
                  <a:rect b="b" l="l" r="r" t="t"/>
                  <a:pathLst>
                    <a:path extrusionOk="0" h="10376" w="109656">
                      <a:moveTo>
                        <a:pt x="109656" y="10377"/>
                      </a:moveTo>
                      <a:lnTo>
                        <a:pt x="1312" y="0"/>
                      </a:lnTo>
                      <a:lnTo>
                        <a:pt x="0" y="10377"/>
                      </a:lnTo>
                      <a:lnTo>
                        <a:pt x="109656" y="1037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3"/>
                <p:cNvSpPr/>
                <p:nvPr/>
              </p:nvSpPr>
              <p:spPr>
                <a:xfrm>
                  <a:off x="5361681" y="1551744"/>
                  <a:ext cx="60493" cy="356711"/>
                </a:xfrm>
                <a:custGeom>
                  <a:rect b="b" l="l" r="r" t="t"/>
                  <a:pathLst>
                    <a:path extrusionOk="0" h="356711" w="60493">
                      <a:moveTo>
                        <a:pt x="21135" y="24"/>
                      </a:moveTo>
                      <a:cubicBezTo>
                        <a:pt x="21731" y="15481"/>
                        <a:pt x="22184" y="32847"/>
                        <a:pt x="22661" y="48423"/>
                      </a:cubicBezTo>
                      <a:cubicBezTo>
                        <a:pt x="22804" y="58824"/>
                        <a:pt x="22661" y="117433"/>
                        <a:pt x="22709" y="129073"/>
                      </a:cubicBezTo>
                      <a:cubicBezTo>
                        <a:pt x="22709" y="129073"/>
                        <a:pt x="21015" y="127499"/>
                        <a:pt x="21015" y="127499"/>
                      </a:cubicBezTo>
                      <a:lnTo>
                        <a:pt x="58299" y="124637"/>
                      </a:lnTo>
                      <a:lnTo>
                        <a:pt x="60493" y="124470"/>
                      </a:lnTo>
                      <a:cubicBezTo>
                        <a:pt x="50522" y="163805"/>
                        <a:pt x="25810" y="261320"/>
                        <a:pt x="16149" y="299486"/>
                      </a:cubicBezTo>
                      <a:cubicBezTo>
                        <a:pt x="11163" y="318330"/>
                        <a:pt x="5343" y="337986"/>
                        <a:pt x="0" y="356711"/>
                      </a:cubicBezTo>
                      <a:cubicBezTo>
                        <a:pt x="3006" y="342805"/>
                        <a:pt x="6536" y="327156"/>
                        <a:pt x="9661" y="313178"/>
                      </a:cubicBezTo>
                      <a:cubicBezTo>
                        <a:pt x="11450" y="303899"/>
                        <a:pt x="25142" y="251396"/>
                        <a:pt x="27670" y="241092"/>
                      </a:cubicBezTo>
                      <a:cubicBezTo>
                        <a:pt x="27670" y="241092"/>
                        <a:pt x="56892" y="125829"/>
                        <a:pt x="56892" y="125829"/>
                      </a:cubicBezTo>
                      <a:lnTo>
                        <a:pt x="58537" y="127785"/>
                      </a:lnTo>
                      <a:lnTo>
                        <a:pt x="21254" y="130648"/>
                      </a:lnTo>
                      <a:lnTo>
                        <a:pt x="19560" y="130767"/>
                      </a:lnTo>
                      <a:cubicBezTo>
                        <a:pt x="19608" y="117504"/>
                        <a:pt x="19441" y="60804"/>
                        <a:pt x="19608" y="48400"/>
                      </a:cubicBezTo>
                      <a:cubicBezTo>
                        <a:pt x="20109" y="32847"/>
                        <a:pt x="20538" y="15481"/>
                        <a:pt x="21135" y="0"/>
                      </a:cubicBezTo>
                      <a:lnTo>
                        <a:pt x="2113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3"/>
                <p:cNvSpPr/>
                <p:nvPr/>
              </p:nvSpPr>
              <p:spPr>
                <a:xfrm>
                  <a:off x="5184780" y="1543849"/>
                  <a:ext cx="97443" cy="364702"/>
                </a:xfrm>
                <a:custGeom>
                  <a:rect b="b" l="l" r="r" t="t"/>
                  <a:pathLst>
                    <a:path extrusionOk="0" h="364702" w="97443">
                      <a:moveTo>
                        <a:pt x="97443" y="364655"/>
                      </a:moveTo>
                      <a:cubicBezTo>
                        <a:pt x="81795" y="331307"/>
                        <a:pt x="66028" y="295956"/>
                        <a:pt x="51858" y="261940"/>
                      </a:cubicBezTo>
                      <a:cubicBezTo>
                        <a:pt x="37952" y="227590"/>
                        <a:pt x="22590" y="192406"/>
                        <a:pt x="7204" y="158819"/>
                      </a:cubicBezTo>
                      <a:cubicBezTo>
                        <a:pt x="7204" y="158819"/>
                        <a:pt x="6631" y="157531"/>
                        <a:pt x="6631" y="157531"/>
                      </a:cubicBezTo>
                      <a:lnTo>
                        <a:pt x="8039" y="157221"/>
                      </a:lnTo>
                      <a:lnTo>
                        <a:pt x="38739" y="150232"/>
                      </a:lnTo>
                      <a:lnTo>
                        <a:pt x="37618" y="152045"/>
                      </a:lnTo>
                      <a:cubicBezTo>
                        <a:pt x="34326" y="139426"/>
                        <a:pt x="30915" y="126831"/>
                        <a:pt x="27718" y="114189"/>
                      </a:cubicBezTo>
                      <a:cubicBezTo>
                        <a:pt x="22065" y="91981"/>
                        <a:pt x="14074" y="60231"/>
                        <a:pt x="8874" y="38214"/>
                      </a:cubicBezTo>
                      <a:cubicBezTo>
                        <a:pt x="6608" y="28792"/>
                        <a:pt x="2147" y="9542"/>
                        <a:pt x="0" y="71"/>
                      </a:cubicBezTo>
                      <a:cubicBezTo>
                        <a:pt x="0" y="71"/>
                        <a:pt x="310" y="0"/>
                        <a:pt x="310" y="0"/>
                      </a:cubicBezTo>
                      <a:cubicBezTo>
                        <a:pt x="3029" y="9446"/>
                        <a:pt x="8301" y="28243"/>
                        <a:pt x="10878" y="37689"/>
                      </a:cubicBezTo>
                      <a:cubicBezTo>
                        <a:pt x="20848" y="73971"/>
                        <a:pt x="31416" y="114809"/>
                        <a:pt x="40456" y="151329"/>
                      </a:cubicBezTo>
                      <a:lnTo>
                        <a:pt x="40838" y="152832"/>
                      </a:lnTo>
                      <a:lnTo>
                        <a:pt x="39335" y="153142"/>
                      </a:lnTo>
                      <a:lnTo>
                        <a:pt x="8516" y="159535"/>
                      </a:lnTo>
                      <a:lnTo>
                        <a:pt x="9351" y="157937"/>
                      </a:lnTo>
                      <a:cubicBezTo>
                        <a:pt x="23281" y="192119"/>
                        <a:pt x="38500" y="227447"/>
                        <a:pt x="54005" y="261057"/>
                      </a:cubicBezTo>
                      <a:cubicBezTo>
                        <a:pt x="60827" y="276014"/>
                        <a:pt x="69916" y="297267"/>
                        <a:pt x="76404" y="312582"/>
                      </a:cubicBezTo>
                      <a:cubicBezTo>
                        <a:pt x="83345" y="329780"/>
                        <a:pt x="91718" y="347647"/>
                        <a:pt x="97443" y="364702"/>
                      </a:cubicBezTo>
                      <a:lnTo>
                        <a:pt x="97443" y="3647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2" name="Google Shape;522;p33"/>
                <p:cNvGrpSpPr/>
                <p:nvPr/>
              </p:nvGrpSpPr>
              <p:grpSpPr>
                <a:xfrm>
                  <a:off x="5392214" y="1704550"/>
                  <a:ext cx="273914" cy="345358"/>
                  <a:chOff x="5392214" y="1704550"/>
                  <a:chExt cx="273914" cy="345358"/>
                </a:xfrm>
              </p:grpSpPr>
              <p:sp>
                <p:nvSpPr>
                  <p:cNvPr id="523" name="Google Shape;523;p33"/>
                  <p:cNvSpPr/>
                  <p:nvPr/>
                </p:nvSpPr>
                <p:spPr>
                  <a:xfrm>
                    <a:off x="5392214" y="1744889"/>
                    <a:ext cx="273914" cy="305019"/>
                  </a:xfrm>
                  <a:custGeom>
                    <a:rect b="b" l="l" r="r" t="t"/>
                    <a:pathLst>
                      <a:path extrusionOk="0" h="305019" w="273914">
                        <a:moveTo>
                          <a:pt x="246077" y="0"/>
                        </a:moveTo>
                        <a:lnTo>
                          <a:pt x="136945" y="0"/>
                        </a:lnTo>
                        <a:lnTo>
                          <a:pt x="27838" y="0"/>
                        </a:lnTo>
                        <a:lnTo>
                          <a:pt x="0" y="305020"/>
                        </a:lnTo>
                        <a:lnTo>
                          <a:pt x="136945" y="305020"/>
                        </a:lnTo>
                        <a:lnTo>
                          <a:pt x="273915" y="305020"/>
                        </a:lnTo>
                        <a:lnTo>
                          <a:pt x="24607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3"/>
                  <p:cNvSpPr/>
                  <p:nvPr/>
                </p:nvSpPr>
                <p:spPr>
                  <a:xfrm>
                    <a:off x="5410162" y="1836822"/>
                    <a:ext cx="225957" cy="199906"/>
                  </a:xfrm>
                  <a:custGeom>
                    <a:rect b="b" l="l" r="r" t="t"/>
                    <a:pathLst>
                      <a:path extrusionOk="0" h="199906" w="225957">
                        <a:moveTo>
                          <a:pt x="225958" y="187277"/>
                        </a:moveTo>
                        <a:cubicBezTo>
                          <a:pt x="208736" y="193574"/>
                          <a:pt x="190535" y="196461"/>
                          <a:pt x="172478" y="198369"/>
                        </a:cubicBezTo>
                        <a:cubicBezTo>
                          <a:pt x="154659" y="199920"/>
                          <a:pt x="136816" y="201065"/>
                          <a:pt x="118997" y="197868"/>
                        </a:cubicBezTo>
                        <a:cubicBezTo>
                          <a:pt x="110076" y="196365"/>
                          <a:pt x="101178" y="194338"/>
                          <a:pt x="92257" y="192763"/>
                        </a:cubicBezTo>
                        <a:cubicBezTo>
                          <a:pt x="74462" y="189615"/>
                          <a:pt x="56643" y="189877"/>
                          <a:pt x="38776" y="192310"/>
                        </a:cubicBezTo>
                        <a:cubicBezTo>
                          <a:pt x="26778" y="194052"/>
                          <a:pt x="14255" y="196485"/>
                          <a:pt x="2232" y="198297"/>
                        </a:cubicBezTo>
                        <a:cubicBezTo>
                          <a:pt x="1230" y="186490"/>
                          <a:pt x="-153" y="173060"/>
                          <a:pt x="14" y="161348"/>
                        </a:cubicBezTo>
                        <a:cubicBezTo>
                          <a:pt x="14" y="161348"/>
                          <a:pt x="228" y="138019"/>
                          <a:pt x="228" y="138019"/>
                        </a:cubicBezTo>
                        <a:cubicBezTo>
                          <a:pt x="181" y="98946"/>
                          <a:pt x="6597" y="60183"/>
                          <a:pt x="17666" y="22685"/>
                        </a:cubicBezTo>
                        <a:cubicBezTo>
                          <a:pt x="19980" y="15099"/>
                          <a:pt x="22484" y="7514"/>
                          <a:pt x="25728" y="0"/>
                        </a:cubicBezTo>
                        <a:lnTo>
                          <a:pt x="28877" y="262"/>
                        </a:lnTo>
                        <a:cubicBezTo>
                          <a:pt x="30833" y="8206"/>
                          <a:pt x="32050" y="16101"/>
                          <a:pt x="33123" y="23973"/>
                        </a:cubicBezTo>
                        <a:cubicBezTo>
                          <a:pt x="37918" y="62783"/>
                          <a:pt x="37894" y="102071"/>
                          <a:pt x="31477" y="140619"/>
                        </a:cubicBezTo>
                        <a:cubicBezTo>
                          <a:pt x="29426" y="154287"/>
                          <a:pt x="26635" y="173418"/>
                          <a:pt x="23033" y="186633"/>
                        </a:cubicBezTo>
                        <a:lnTo>
                          <a:pt x="12036" y="174706"/>
                        </a:lnTo>
                        <a:cubicBezTo>
                          <a:pt x="16497" y="175422"/>
                          <a:pt x="20958" y="176233"/>
                          <a:pt x="25394" y="176996"/>
                        </a:cubicBezTo>
                        <a:cubicBezTo>
                          <a:pt x="47507" y="181027"/>
                          <a:pt x="70001" y="182673"/>
                          <a:pt x="92233" y="178642"/>
                        </a:cubicBezTo>
                        <a:cubicBezTo>
                          <a:pt x="101154" y="177068"/>
                          <a:pt x="110052" y="175040"/>
                          <a:pt x="118973" y="173537"/>
                        </a:cubicBezTo>
                        <a:cubicBezTo>
                          <a:pt x="145737" y="169243"/>
                          <a:pt x="172692" y="172297"/>
                          <a:pt x="199194" y="176901"/>
                        </a:cubicBezTo>
                        <a:cubicBezTo>
                          <a:pt x="208259" y="178713"/>
                          <a:pt x="217180" y="180837"/>
                          <a:pt x="225934" y="184128"/>
                        </a:cubicBezTo>
                        <a:lnTo>
                          <a:pt x="225934" y="187277"/>
                        </a:lnTo>
                        <a:lnTo>
                          <a:pt x="225934" y="187277"/>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3"/>
                  <p:cNvSpPr/>
                  <p:nvPr/>
                </p:nvSpPr>
                <p:spPr>
                  <a:xfrm>
                    <a:off x="5422226" y="1740973"/>
                    <a:ext cx="213897" cy="277635"/>
                  </a:xfrm>
                  <a:custGeom>
                    <a:rect b="b" l="l" r="r" t="t"/>
                    <a:pathLst>
                      <a:path extrusionOk="0" h="277635" w="213897">
                        <a:moveTo>
                          <a:pt x="0" y="277636"/>
                        </a:moveTo>
                        <a:lnTo>
                          <a:pt x="22828" y="0"/>
                        </a:lnTo>
                        <a:lnTo>
                          <a:pt x="191070" y="0"/>
                        </a:lnTo>
                        <a:lnTo>
                          <a:pt x="213898" y="277636"/>
                        </a:lnTo>
                        <a:lnTo>
                          <a:pt x="0" y="2776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3"/>
                  <p:cNvSpPr/>
                  <p:nvPr/>
                </p:nvSpPr>
                <p:spPr>
                  <a:xfrm>
                    <a:off x="5471766" y="1728573"/>
                    <a:ext cx="119579" cy="32608"/>
                  </a:xfrm>
                  <a:custGeom>
                    <a:rect b="b" l="l" r="r" t="t"/>
                    <a:pathLst>
                      <a:path extrusionOk="0" h="32608" w="119579">
                        <a:moveTo>
                          <a:pt x="0" y="0"/>
                        </a:moveTo>
                        <a:lnTo>
                          <a:pt x="119580" y="0"/>
                        </a:lnTo>
                        <a:lnTo>
                          <a:pt x="119580" y="32608"/>
                        </a:lnTo>
                        <a:lnTo>
                          <a:pt x="0" y="32608"/>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3"/>
                  <p:cNvSpPr/>
                  <p:nvPr/>
                </p:nvSpPr>
                <p:spPr>
                  <a:xfrm>
                    <a:off x="5486556" y="1704550"/>
                    <a:ext cx="90167" cy="24022"/>
                  </a:xfrm>
                  <a:custGeom>
                    <a:rect b="b" l="l" r="r" t="t"/>
                    <a:pathLst>
                      <a:path extrusionOk="0" h="24022" w="90167">
                        <a:moveTo>
                          <a:pt x="1217" y="24023"/>
                        </a:moveTo>
                        <a:cubicBezTo>
                          <a:pt x="382" y="16151"/>
                          <a:pt x="96" y="8232"/>
                          <a:pt x="0" y="336"/>
                        </a:cubicBezTo>
                        <a:cubicBezTo>
                          <a:pt x="6846" y="50"/>
                          <a:pt x="16268" y="527"/>
                          <a:pt x="23210" y="956"/>
                        </a:cubicBezTo>
                        <a:cubicBezTo>
                          <a:pt x="30485" y="1362"/>
                          <a:pt x="37761" y="1195"/>
                          <a:pt x="45036" y="813"/>
                        </a:cubicBezTo>
                        <a:cubicBezTo>
                          <a:pt x="59587" y="50"/>
                          <a:pt x="74114" y="-237"/>
                          <a:pt x="88665" y="217"/>
                        </a:cubicBezTo>
                        <a:cubicBezTo>
                          <a:pt x="88665" y="217"/>
                          <a:pt x="90168" y="264"/>
                          <a:pt x="90168" y="264"/>
                        </a:cubicBezTo>
                        <a:cubicBezTo>
                          <a:pt x="89929" y="8184"/>
                          <a:pt x="89548" y="16127"/>
                          <a:pt x="88832" y="24023"/>
                        </a:cubicBezTo>
                        <a:lnTo>
                          <a:pt x="88522" y="24023"/>
                        </a:lnTo>
                        <a:cubicBezTo>
                          <a:pt x="87830" y="16580"/>
                          <a:pt x="87472" y="9114"/>
                          <a:pt x="87210" y="1672"/>
                        </a:cubicBezTo>
                        <a:lnTo>
                          <a:pt x="88665" y="3127"/>
                        </a:lnTo>
                        <a:cubicBezTo>
                          <a:pt x="74114" y="3580"/>
                          <a:pt x="59563" y="3294"/>
                          <a:pt x="45036" y="2530"/>
                        </a:cubicBezTo>
                        <a:cubicBezTo>
                          <a:pt x="37761" y="2149"/>
                          <a:pt x="30485" y="1982"/>
                          <a:pt x="23210" y="2387"/>
                        </a:cubicBezTo>
                        <a:cubicBezTo>
                          <a:pt x="16841" y="2793"/>
                          <a:pt x="7705" y="3270"/>
                          <a:pt x="1383" y="3031"/>
                        </a:cubicBezTo>
                        <a:lnTo>
                          <a:pt x="2743" y="1672"/>
                        </a:lnTo>
                        <a:cubicBezTo>
                          <a:pt x="2624" y="9138"/>
                          <a:pt x="2314" y="16604"/>
                          <a:pt x="1527" y="24023"/>
                        </a:cubicBezTo>
                        <a:lnTo>
                          <a:pt x="1217" y="240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3"/>
                  <p:cNvSpPr/>
                  <p:nvPr/>
                </p:nvSpPr>
                <p:spPr>
                  <a:xfrm>
                    <a:off x="5459028" y="1814869"/>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cubicBezTo>
                          <a:pt x="2719" y="19234"/>
                          <a:pt x="1408" y="17922"/>
                          <a:pt x="1408" y="17922"/>
                        </a:cubicBez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33"/>
                  <p:cNvSpPr/>
                  <p:nvPr/>
                </p:nvSpPr>
                <p:spPr>
                  <a:xfrm>
                    <a:off x="5493235" y="1832427"/>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33"/>
                  <p:cNvSpPr/>
                  <p:nvPr/>
                </p:nvSpPr>
                <p:spPr>
                  <a:xfrm>
                    <a:off x="5459028" y="1869495"/>
                    <a:ext cx="20633" cy="20590"/>
                  </a:xfrm>
                  <a:custGeom>
                    <a:rect b="b" l="l" r="r" t="t"/>
                    <a:pathLst>
                      <a:path extrusionOk="0" h="20590" w="20633">
                        <a:moveTo>
                          <a:pt x="19035" y="19305"/>
                        </a:moveTo>
                        <a:cubicBezTo>
                          <a:pt x="13144" y="20283"/>
                          <a:pt x="6202" y="20904"/>
                          <a:pt x="0" y="20426"/>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7"/>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3"/>
                  <p:cNvSpPr/>
                  <p:nvPr/>
                </p:nvSpPr>
                <p:spPr>
                  <a:xfrm>
                    <a:off x="5493235" y="1887053"/>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3"/>
                  <p:cNvSpPr/>
                  <p:nvPr/>
                </p:nvSpPr>
                <p:spPr>
                  <a:xfrm>
                    <a:off x="5459028" y="1924144"/>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33"/>
                  <p:cNvSpPr/>
                  <p:nvPr/>
                </p:nvSpPr>
                <p:spPr>
                  <a:xfrm>
                    <a:off x="5493235" y="1941702"/>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4" name="Google Shape;534;p33"/>
                <p:cNvGrpSpPr/>
                <p:nvPr/>
              </p:nvGrpSpPr>
              <p:grpSpPr>
                <a:xfrm>
                  <a:off x="5361371" y="1895431"/>
                  <a:ext cx="233171" cy="154491"/>
                  <a:chOff x="5361371" y="1895431"/>
                  <a:chExt cx="233171" cy="154491"/>
                </a:xfrm>
              </p:grpSpPr>
              <p:sp>
                <p:nvSpPr>
                  <p:cNvPr id="535" name="Google Shape;535;p33"/>
                  <p:cNvSpPr/>
                  <p:nvPr/>
                </p:nvSpPr>
                <p:spPr>
                  <a:xfrm>
                    <a:off x="5361371" y="1915230"/>
                    <a:ext cx="114451" cy="134679"/>
                  </a:xfrm>
                  <a:custGeom>
                    <a:rect b="b" l="l" r="r" t="t"/>
                    <a:pathLst>
                      <a:path extrusionOk="0" h="134679" w="114451">
                        <a:moveTo>
                          <a:pt x="26955" y="620"/>
                        </a:moveTo>
                        <a:lnTo>
                          <a:pt x="114451" y="0"/>
                        </a:lnTo>
                        <a:lnTo>
                          <a:pt x="105482" y="131483"/>
                        </a:lnTo>
                        <a:lnTo>
                          <a:pt x="0" y="134679"/>
                        </a:lnTo>
                        <a:lnTo>
                          <a:pt x="26955" y="62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33"/>
                  <p:cNvSpPr/>
                  <p:nvPr/>
                </p:nvSpPr>
                <p:spPr>
                  <a:xfrm>
                    <a:off x="5415781" y="1895431"/>
                    <a:ext cx="43771" cy="36257"/>
                  </a:xfrm>
                  <a:custGeom>
                    <a:rect b="b" l="l" r="r" t="t"/>
                    <a:pathLst>
                      <a:path extrusionOk="0" h="36257" w="43771">
                        <a:moveTo>
                          <a:pt x="0" y="36258"/>
                        </a:moveTo>
                        <a:lnTo>
                          <a:pt x="43772" y="0"/>
                        </a:lnTo>
                        <a:lnTo>
                          <a:pt x="43772" y="36258"/>
                        </a:lnTo>
                        <a:lnTo>
                          <a:pt x="0" y="36258"/>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33"/>
                  <p:cNvSpPr/>
                  <p:nvPr/>
                </p:nvSpPr>
                <p:spPr>
                  <a:xfrm>
                    <a:off x="5465540" y="1915230"/>
                    <a:ext cx="111612" cy="36711"/>
                  </a:xfrm>
                  <a:custGeom>
                    <a:rect b="b" l="l" r="r" t="t"/>
                    <a:pathLst>
                      <a:path extrusionOk="0" h="36711" w="111612">
                        <a:moveTo>
                          <a:pt x="10281" y="0"/>
                        </a:moveTo>
                        <a:lnTo>
                          <a:pt x="98588" y="0"/>
                        </a:lnTo>
                        <a:cubicBezTo>
                          <a:pt x="105768" y="0"/>
                          <a:pt x="111613" y="6464"/>
                          <a:pt x="111613" y="14408"/>
                        </a:cubicBezTo>
                        <a:lnTo>
                          <a:pt x="111613" y="14408"/>
                        </a:lnTo>
                        <a:cubicBezTo>
                          <a:pt x="111613" y="21945"/>
                          <a:pt x="106341" y="28219"/>
                          <a:pt x="99543" y="28768"/>
                        </a:cubicBezTo>
                        <a:lnTo>
                          <a:pt x="0" y="36711"/>
                        </a:lnTo>
                        <a:lnTo>
                          <a:pt x="1030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33"/>
                  <p:cNvSpPr/>
                  <p:nvPr/>
                </p:nvSpPr>
                <p:spPr>
                  <a:xfrm>
                    <a:off x="5458003" y="1948602"/>
                    <a:ext cx="136539" cy="36711"/>
                  </a:xfrm>
                  <a:custGeom>
                    <a:rect b="b" l="l" r="r" t="t"/>
                    <a:pathLst>
                      <a:path extrusionOk="0" h="36711" w="136539">
                        <a:moveTo>
                          <a:pt x="12595" y="0"/>
                        </a:moveTo>
                        <a:lnTo>
                          <a:pt x="120629" y="0"/>
                        </a:lnTo>
                        <a:cubicBezTo>
                          <a:pt x="129431" y="0"/>
                          <a:pt x="136564" y="6464"/>
                          <a:pt x="136540" y="14408"/>
                        </a:cubicBezTo>
                        <a:lnTo>
                          <a:pt x="136540" y="14408"/>
                        </a:lnTo>
                        <a:cubicBezTo>
                          <a:pt x="136540" y="21946"/>
                          <a:pt x="130075" y="28219"/>
                          <a:pt x="121774" y="28768"/>
                        </a:cubicBezTo>
                        <a:lnTo>
                          <a:pt x="0" y="36711"/>
                        </a:lnTo>
                        <a:lnTo>
                          <a:pt x="1259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33"/>
                  <p:cNvSpPr/>
                  <p:nvPr/>
                </p:nvSpPr>
                <p:spPr>
                  <a:xfrm>
                    <a:off x="5457979" y="1981162"/>
                    <a:ext cx="119174" cy="36711"/>
                  </a:xfrm>
                  <a:custGeom>
                    <a:rect b="b" l="l" r="r" t="t"/>
                    <a:pathLst>
                      <a:path extrusionOk="0" h="36711" w="119174">
                        <a:moveTo>
                          <a:pt x="24" y="0"/>
                        </a:moveTo>
                        <a:lnTo>
                          <a:pt x="105291" y="0"/>
                        </a:lnTo>
                        <a:cubicBezTo>
                          <a:pt x="112972" y="0"/>
                          <a:pt x="119198" y="6464"/>
                          <a:pt x="119174" y="14408"/>
                        </a:cubicBezTo>
                        <a:lnTo>
                          <a:pt x="119174" y="14408"/>
                        </a:lnTo>
                        <a:cubicBezTo>
                          <a:pt x="119174" y="21946"/>
                          <a:pt x="113545" y="28219"/>
                          <a:pt x="106269" y="28768"/>
                        </a:cubicBezTo>
                        <a:lnTo>
                          <a:pt x="0" y="36711"/>
                        </a:ln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33"/>
                  <p:cNvSpPr/>
                  <p:nvPr/>
                </p:nvSpPr>
                <p:spPr>
                  <a:xfrm>
                    <a:off x="5435628" y="2008881"/>
                    <a:ext cx="120679" cy="41041"/>
                  </a:xfrm>
                  <a:custGeom>
                    <a:rect b="b" l="l" r="r" t="t"/>
                    <a:pathLst>
                      <a:path extrusionOk="0" h="41041" w="120679">
                        <a:moveTo>
                          <a:pt x="3506" y="0"/>
                        </a:moveTo>
                        <a:lnTo>
                          <a:pt x="108177" y="12309"/>
                        </a:lnTo>
                        <a:cubicBezTo>
                          <a:pt x="115811" y="13215"/>
                          <a:pt x="121393" y="20347"/>
                          <a:pt x="120605" y="28267"/>
                        </a:cubicBezTo>
                        <a:lnTo>
                          <a:pt x="120605" y="28267"/>
                        </a:lnTo>
                        <a:cubicBezTo>
                          <a:pt x="119890" y="35781"/>
                          <a:pt x="113688" y="41339"/>
                          <a:pt x="106412" y="41029"/>
                        </a:cubicBezTo>
                        <a:lnTo>
                          <a:pt x="0" y="36497"/>
                        </a:lnTo>
                        <a:lnTo>
                          <a:pt x="3506"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1" name="Google Shape;541;p33"/>
                <p:cNvSpPr/>
                <p:nvPr/>
              </p:nvSpPr>
              <p:spPr>
                <a:xfrm>
                  <a:off x="4953701" y="1888681"/>
                  <a:ext cx="444404" cy="161228"/>
                </a:xfrm>
                <a:custGeom>
                  <a:rect b="b" l="l" r="r" t="t"/>
                  <a:pathLst>
                    <a:path extrusionOk="0" h="161228" w="444404">
                      <a:moveTo>
                        <a:pt x="913" y="79672"/>
                      </a:moveTo>
                      <a:lnTo>
                        <a:pt x="13579" y="0"/>
                      </a:lnTo>
                      <a:lnTo>
                        <a:pt x="444405" y="0"/>
                      </a:lnTo>
                      <a:lnTo>
                        <a:pt x="407646" y="161229"/>
                      </a:lnTo>
                      <a:lnTo>
                        <a:pt x="70495" y="161229"/>
                      </a:lnTo>
                      <a:cubicBezTo>
                        <a:pt x="27152" y="161229"/>
                        <a:pt x="-5909" y="122490"/>
                        <a:pt x="889" y="79672"/>
                      </a:cubicBez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33"/>
                <p:cNvSpPr/>
                <p:nvPr/>
              </p:nvSpPr>
              <p:spPr>
                <a:xfrm>
                  <a:off x="5084737" y="1634016"/>
                  <a:ext cx="28075" cy="254664"/>
                </a:xfrm>
                <a:custGeom>
                  <a:rect b="b" l="l" r="r" t="t"/>
                  <a:pathLst>
                    <a:path extrusionOk="0" h="254664" w="28075">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3"/>
                <p:cNvSpPr/>
                <p:nvPr/>
              </p:nvSpPr>
              <p:spPr>
                <a:xfrm>
                  <a:off x="5310132" y="1888681"/>
                  <a:ext cx="33013" cy="129216"/>
                </a:xfrm>
                <a:custGeom>
                  <a:rect b="b" l="l" r="r" t="t"/>
                  <a:pathLst>
                    <a:path extrusionOk="0" h="129216" w="33013">
                      <a:moveTo>
                        <a:pt x="33014" y="48"/>
                      </a:moveTo>
                      <a:cubicBezTo>
                        <a:pt x="29269" y="16245"/>
                        <a:pt x="21611" y="48757"/>
                        <a:pt x="17723" y="64906"/>
                      </a:cubicBezTo>
                      <a:cubicBezTo>
                        <a:pt x="12810" y="86542"/>
                        <a:pt x="7371" y="108177"/>
                        <a:pt x="310" y="129217"/>
                      </a:cubicBezTo>
                      <a:lnTo>
                        <a:pt x="0" y="129145"/>
                      </a:lnTo>
                      <a:cubicBezTo>
                        <a:pt x="453" y="126402"/>
                        <a:pt x="1002" y="123682"/>
                        <a:pt x="1503" y="120939"/>
                      </a:cubicBezTo>
                      <a:lnTo>
                        <a:pt x="3172" y="112781"/>
                      </a:lnTo>
                      <a:cubicBezTo>
                        <a:pt x="6488" y="96441"/>
                        <a:pt x="10829" y="80364"/>
                        <a:pt x="15290" y="64310"/>
                      </a:cubicBezTo>
                      <a:cubicBezTo>
                        <a:pt x="19560" y="48280"/>
                        <a:pt x="28315" y="15982"/>
                        <a:pt x="32704" y="0"/>
                      </a:cubicBezTo>
                      <a:lnTo>
                        <a:pt x="33014" y="71"/>
                      </a:lnTo>
                      <a:lnTo>
                        <a:pt x="33014" y="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3"/>
                <p:cNvSpPr/>
                <p:nvPr/>
              </p:nvSpPr>
              <p:spPr>
                <a:xfrm>
                  <a:off x="5297218" y="201706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30"/>
                      </a:cubicBezTo>
                      <a:cubicBezTo>
                        <a:pt x="-110" y="11499"/>
                        <a:pt x="4303" y="22544"/>
                        <a:pt x="13081" y="23068"/>
                      </a:cubicBezTo>
                      <a:cubicBezTo>
                        <a:pt x="19044" y="23689"/>
                        <a:pt x="24746" y="18417"/>
                        <a:pt x="24602" y="12310"/>
                      </a:cubicBezTo>
                      <a:lnTo>
                        <a:pt x="24602" y="123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3"/>
                <p:cNvSpPr/>
                <p:nvPr/>
              </p:nvSpPr>
              <p:spPr>
                <a:xfrm>
                  <a:off x="5603154" y="1580434"/>
                  <a:ext cx="146272" cy="3215"/>
                </a:xfrm>
                <a:custGeom>
                  <a:rect b="b" l="l" r="r" t="t"/>
                  <a:pathLst>
                    <a:path extrusionOk="0" h="3215" w="146272">
                      <a:moveTo>
                        <a:pt x="0" y="1438"/>
                      </a:moveTo>
                      <a:cubicBezTo>
                        <a:pt x="18248" y="1080"/>
                        <a:pt x="54888" y="531"/>
                        <a:pt x="73136" y="340"/>
                      </a:cubicBezTo>
                      <a:cubicBezTo>
                        <a:pt x="97467" y="-208"/>
                        <a:pt x="121965" y="-256"/>
                        <a:pt x="146272" y="1438"/>
                      </a:cubicBezTo>
                      <a:cubicBezTo>
                        <a:pt x="146272" y="1438"/>
                        <a:pt x="146272" y="1748"/>
                        <a:pt x="146272" y="1748"/>
                      </a:cubicBezTo>
                      <a:cubicBezTo>
                        <a:pt x="143219" y="1986"/>
                        <a:pt x="140190" y="2129"/>
                        <a:pt x="137136" y="2320"/>
                      </a:cubicBezTo>
                      <a:lnTo>
                        <a:pt x="128000" y="2702"/>
                      </a:lnTo>
                      <a:cubicBezTo>
                        <a:pt x="109728" y="3489"/>
                        <a:pt x="91432" y="3227"/>
                        <a:pt x="73136" y="2869"/>
                      </a:cubicBezTo>
                      <a:cubicBezTo>
                        <a:pt x="54936" y="2678"/>
                        <a:pt x="18201" y="2106"/>
                        <a:pt x="0" y="1772"/>
                      </a:cubicBezTo>
                      <a:lnTo>
                        <a:pt x="0" y="1462"/>
                      </a:lnTo>
                      <a:lnTo>
                        <a:pt x="0" y="14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3"/>
                <p:cNvSpPr/>
                <p:nvPr/>
              </p:nvSpPr>
              <p:spPr>
                <a:xfrm>
                  <a:off x="5745672" y="156968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54"/>
                      </a:cubicBezTo>
                      <a:cubicBezTo>
                        <a:pt x="-110" y="11523"/>
                        <a:pt x="4303" y="22567"/>
                        <a:pt x="13081" y="23092"/>
                      </a:cubicBezTo>
                      <a:cubicBezTo>
                        <a:pt x="19044" y="23712"/>
                        <a:pt x="24746" y="18441"/>
                        <a:pt x="24602" y="12334"/>
                      </a:cubicBezTo>
                      <a:lnTo>
                        <a:pt x="24602" y="123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33"/>
                <p:cNvSpPr/>
                <p:nvPr/>
              </p:nvSpPr>
              <p:spPr>
                <a:xfrm>
                  <a:off x="5112813" y="1887100"/>
                  <a:ext cx="170388" cy="3171"/>
                </a:xfrm>
                <a:custGeom>
                  <a:rect b="b" l="l" r="r" t="t"/>
                  <a:pathLst>
                    <a:path extrusionOk="0" h="3171" w="170388">
                      <a:moveTo>
                        <a:pt x="170389" y="1748"/>
                      </a:moveTo>
                      <a:cubicBezTo>
                        <a:pt x="115143" y="2082"/>
                        <a:pt x="55007" y="4777"/>
                        <a:pt x="0" y="1748"/>
                      </a:cubicBezTo>
                      <a:lnTo>
                        <a:pt x="0" y="1438"/>
                      </a:lnTo>
                      <a:cubicBezTo>
                        <a:pt x="28386" y="-256"/>
                        <a:pt x="56772" y="-208"/>
                        <a:pt x="85183" y="340"/>
                      </a:cubicBezTo>
                      <a:cubicBezTo>
                        <a:pt x="106389" y="531"/>
                        <a:pt x="149159" y="1104"/>
                        <a:pt x="170365" y="1438"/>
                      </a:cubicBezTo>
                      <a:lnTo>
                        <a:pt x="170365" y="1748"/>
                      </a:lnTo>
                      <a:lnTo>
                        <a:pt x="170365" y="1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cxnSp>
        <p:nvCxnSpPr>
          <p:cNvPr id="1019" name="Google Shape;1019;p42"/>
          <p:cNvCxnSpPr/>
          <p:nvPr/>
        </p:nvCxnSpPr>
        <p:spPr>
          <a:xfrm>
            <a:off x="4788750" y="3012800"/>
            <a:ext cx="7800" cy="448200"/>
          </a:xfrm>
          <a:prstGeom prst="straightConnector1">
            <a:avLst/>
          </a:prstGeom>
          <a:noFill/>
          <a:ln cap="flat" cmpd="sng" w="28575">
            <a:solidFill>
              <a:schemeClr val="accent6"/>
            </a:solidFill>
            <a:prstDash val="solid"/>
            <a:round/>
            <a:headEnd len="med" w="med" type="none"/>
            <a:tailEnd len="med" w="med" type="none"/>
          </a:ln>
        </p:spPr>
      </p:cxnSp>
      <p:sp>
        <p:nvSpPr>
          <p:cNvPr id="1020" name="Google Shape;1020;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Workflow</a:t>
            </a:r>
            <a:endParaRPr/>
          </a:p>
        </p:txBody>
      </p:sp>
      <p:cxnSp>
        <p:nvCxnSpPr>
          <p:cNvPr id="1021" name="Google Shape;1021;p42"/>
          <p:cNvCxnSpPr>
            <a:endCxn id="1022" idx="2"/>
          </p:cNvCxnSpPr>
          <p:nvPr/>
        </p:nvCxnSpPr>
        <p:spPr>
          <a:xfrm>
            <a:off x="-477754" y="2913800"/>
            <a:ext cx="1665300" cy="0"/>
          </a:xfrm>
          <a:prstGeom prst="straightConnector1">
            <a:avLst/>
          </a:prstGeom>
          <a:noFill/>
          <a:ln cap="flat" cmpd="sng" w="28575">
            <a:solidFill>
              <a:schemeClr val="accent6"/>
            </a:solidFill>
            <a:prstDash val="solid"/>
            <a:round/>
            <a:headEnd len="med" w="med" type="none"/>
            <a:tailEnd len="med" w="med" type="none"/>
          </a:ln>
        </p:spPr>
      </p:cxnSp>
      <p:sp>
        <p:nvSpPr>
          <p:cNvPr id="1023" name="Google Shape;1023;p42"/>
          <p:cNvSpPr txBox="1"/>
          <p:nvPr/>
        </p:nvSpPr>
        <p:spPr>
          <a:xfrm flipH="1">
            <a:off x="176250" y="1860612"/>
            <a:ext cx="2143200" cy="62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Data Collection on Ingredients</a:t>
            </a:r>
            <a:endParaRPr b="1" sz="1600">
              <a:solidFill>
                <a:schemeClr val="dk1"/>
              </a:solidFill>
              <a:latin typeface="Balsamiq Sans"/>
              <a:ea typeface="Balsamiq Sans"/>
              <a:cs typeface="Balsamiq Sans"/>
              <a:sym typeface="Balsamiq Sans"/>
            </a:endParaRPr>
          </a:p>
        </p:txBody>
      </p:sp>
      <p:sp>
        <p:nvSpPr>
          <p:cNvPr id="1022" name="Google Shape;1022;p42"/>
          <p:cNvSpPr/>
          <p:nvPr/>
        </p:nvSpPr>
        <p:spPr>
          <a:xfrm>
            <a:off x="1187546" y="2777300"/>
            <a:ext cx="273000" cy="2730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4" name="Google Shape;1024;p42"/>
          <p:cNvSpPr txBox="1"/>
          <p:nvPr/>
        </p:nvSpPr>
        <p:spPr>
          <a:xfrm flipH="1">
            <a:off x="276223" y="33669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Image Capture</a:t>
            </a:r>
            <a:endParaRPr b="1" sz="1600">
              <a:solidFill>
                <a:schemeClr val="dk1"/>
              </a:solidFill>
              <a:latin typeface="Balsamiq Sans"/>
              <a:ea typeface="Balsamiq Sans"/>
              <a:cs typeface="Balsamiq Sans"/>
              <a:sym typeface="Balsamiq Sans"/>
            </a:endParaRPr>
          </a:p>
        </p:txBody>
      </p:sp>
      <p:sp>
        <p:nvSpPr>
          <p:cNvPr id="1025" name="Google Shape;1025;p42"/>
          <p:cNvSpPr/>
          <p:nvPr/>
        </p:nvSpPr>
        <p:spPr>
          <a:xfrm>
            <a:off x="2811523" y="2777300"/>
            <a:ext cx="273000" cy="273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6" name="Google Shape;1026;p42"/>
          <p:cNvSpPr txBox="1"/>
          <p:nvPr/>
        </p:nvSpPr>
        <p:spPr>
          <a:xfrm flipH="1">
            <a:off x="1976400" y="21794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Text Extraction</a:t>
            </a:r>
            <a:endParaRPr b="1" sz="1600">
              <a:solidFill>
                <a:schemeClr val="dk1"/>
              </a:solidFill>
              <a:latin typeface="Balsamiq Sans"/>
              <a:ea typeface="Balsamiq Sans"/>
              <a:cs typeface="Balsamiq Sans"/>
              <a:sym typeface="Balsamiq Sans"/>
            </a:endParaRPr>
          </a:p>
        </p:txBody>
      </p:sp>
      <p:sp>
        <p:nvSpPr>
          <p:cNvPr id="1027" name="Google Shape;1027;p42"/>
          <p:cNvSpPr/>
          <p:nvPr/>
        </p:nvSpPr>
        <p:spPr>
          <a:xfrm>
            <a:off x="4664100" y="2777300"/>
            <a:ext cx="273000" cy="273000"/>
          </a:xfrm>
          <a:prstGeom prst="ellipse">
            <a:avLst/>
          </a:prstGeom>
          <a:solidFill>
            <a:schemeClr val="accen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028" name="Google Shape;1028;p42"/>
          <p:cNvSpPr txBox="1"/>
          <p:nvPr/>
        </p:nvSpPr>
        <p:spPr>
          <a:xfrm flipH="1">
            <a:off x="3721050" y="1427000"/>
            <a:ext cx="2143200" cy="40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Halal Status Check</a:t>
            </a:r>
            <a:endParaRPr b="1" sz="1600">
              <a:solidFill>
                <a:schemeClr val="dk1"/>
              </a:solidFill>
              <a:latin typeface="Balsamiq Sans"/>
              <a:ea typeface="Balsamiq Sans"/>
              <a:cs typeface="Balsamiq Sans"/>
              <a:sym typeface="Balsamiq Sans"/>
            </a:endParaRPr>
          </a:p>
        </p:txBody>
      </p:sp>
      <p:sp>
        <p:nvSpPr>
          <p:cNvPr id="1029" name="Google Shape;1029;p42"/>
          <p:cNvSpPr txBox="1"/>
          <p:nvPr/>
        </p:nvSpPr>
        <p:spPr>
          <a:xfrm flipH="1">
            <a:off x="3721050" y="3461009"/>
            <a:ext cx="2143200" cy="6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a:t>
            </a:r>
            <a:endParaRPr b="1" sz="1600">
              <a:solidFill>
                <a:schemeClr val="dk1"/>
              </a:solidFill>
              <a:latin typeface="Balsamiq Sans"/>
              <a:ea typeface="Balsamiq Sans"/>
              <a:cs typeface="Balsamiq Sans"/>
              <a:sym typeface="Balsamiq Sans"/>
            </a:endParaRPr>
          </a:p>
        </p:txBody>
      </p:sp>
      <p:sp>
        <p:nvSpPr>
          <p:cNvPr id="1030" name="Google Shape;1030;p42"/>
          <p:cNvSpPr/>
          <p:nvPr/>
        </p:nvSpPr>
        <p:spPr>
          <a:xfrm>
            <a:off x="6540454" y="2777300"/>
            <a:ext cx="273000" cy="2730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031" name="Google Shape;1031;p42"/>
          <p:cNvCxnSpPr>
            <a:stCxn id="1025" idx="2"/>
            <a:endCxn id="1022" idx="6"/>
          </p:cNvCxnSpPr>
          <p:nvPr/>
        </p:nvCxnSpPr>
        <p:spPr>
          <a:xfrm rot="10800000">
            <a:off x="1460623" y="2913800"/>
            <a:ext cx="1350900" cy="0"/>
          </a:xfrm>
          <a:prstGeom prst="straightConnector1">
            <a:avLst/>
          </a:prstGeom>
          <a:noFill/>
          <a:ln cap="flat" cmpd="sng" w="28575">
            <a:solidFill>
              <a:schemeClr val="accent6"/>
            </a:solidFill>
            <a:prstDash val="solid"/>
            <a:round/>
            <a:headEnd len="med" w="med" type="none"/>
            <a:tailEnd len="med" w="med" type="none"/>
          </a:ln>
        </p:spPr>
      </p:cxnSp>
      <p:cxnSp>
        <p:nvCxnSpPr>
          <p:cNvPr id="1032" name="Google Shape;1032;p42"/>
          <p:cNvCxnSpPr>
            <a:stCxn id="1027" idx="2"/>
            <a:endCxn id="1025" idx="6"/>
          </p:cNvCxnSpPr>
          <p:nvPr/>
        </p:nvCxnSpPr>
        <p:spPr>
          <a:xfrm rot="10800000">
            <a:off x="3084600" y="2913800"/>
            <a:ext cx="1579500" cy="0"/>
          </a:xfrm>
          <a:prstGeom prst="straightConnector1">
            <a:avLst/>
          </a:prstGeom>
          <a:noFill/>
          <a:ln cap="flat" cmpd="sng" w="28575">
            <a:solidFill>
              <a:schemeClr val="accent6"/>
            </a:solidFill>
            <a:prstDash val="solid"/>
            <a:round/>
            <a:headEnd len="med" w="med" type="none"/>
            <a:tailEnd len="med" w="med" type="none"/>
          </a:ln>
        </p:spPr>
      </p:cxnSp>
      <p:cxnSp>
        <p:nvCxnSpPr>
          <p:cNvPr id="1033" name="Google Shape;1033;p42"/>
          <p:cNvCxnSpPr>
            <a:stCxn id="1030" idx="2"/>
            <a:endCxn id="1027" idx="6"/>
          </p:cNvCxnSpPr>
          <p:nvPr/>
        </p:nvCxnSpPr>
        <p:spPr>
          <a:xfrm rot="10800000">
            <a:off x="4936954" y="2913800"/>
            <a:ext cx="1603500" cy="0"/>
          </a:xfrm>
          <a:prstGeom prst="straightConnector1">
            <a:avLst/>
          </a:prstGeom>
          <a:noFill/>
          <a:ln cap="flat" cmpd="sng" w="28575">
            <a:solidFill>
              <a:schemeClr val="accent6"/>
            </a:solidFill>
            <a:prstDash val="solid"/>
            <a:round/>
            <a:headEnd len="med" w="med" type="none"/>
            <a:tailEnd len="med" w="med" type="none"/>
          </a:ln>
        </p:spPr>
      </p:cxnSp>
      <p:cxnSp>
        <p:nvCxnSpPr>
          <p:cNvPr id="1034" name="Google Shape;1034;p42"/>
          <p:cNvCxnSpPr>
            <a:endCxn id="1030" idx="6"/>
          </p:cNvCxnSpPr>
          <p:nvPr/>
        </p:nvCxnSpPr>
        <p:spPr>
          <a:xfrm rot="10800000">
            <a:off x="6813454" y="2913800"/>
            <a:ext cx="2881800" cy="4800"/>
          </a:xfrm>
          <a:prstGeom prst="straightConnector1">
            <a:avLst/>
          </a:prstGeom>
          <a:noFill/>
          <a:ln cap="flat" cmpd="sng" w="28575">
            <a:solidFill>
              <a:schemeClr val="accent6"/>
            </a:solidFill>
            <a:prstDash val="solid"/>
            <a:round/>
            <a:headEnd len="med" w="med" type="none"/>
            <a:tailEnd len="med" w="med" type="none"/>
          </a:ln>
        </p:spPr>
      </p:cxnSp>
      <p:cxnSp>
        <p:nvCxnSpPr>
          <p:cNvPr id="1035" name="Google Shape;1035;p42"/>
          <p:cNvCxnSpPr>
            <a:stCxn id="1022" idx="0"/>
          </p:cNvCxnSpPr>
          <p:nvPr/>
        </p:nvCxnSpPr>
        <p:spPr>
          <a:xfrm flipH="1" rot="10800000">
            <a:off x="1324046" y="2416100"/>
            <a:ext cx="5100" cy="361200"/>
          </a:xfrm>
          <a:prstGeom prst="straightConnector1">
            <a:avLst/>
          </a:prstGeom>
          <a:noFill/>
          <a:ln cap="flat" cmpd="sng" w="28575">
            <a:solidFill>
              <a:schemeClr val="accent6"/>
            </a:solidFill>
            <a:prstDash val="solid"/>
            <a:round/>
            <a:headEnd len="med" w="med" type="none"/>
            <a:tailEnd len="med" w="med" type="none"/>
          </a:ln>
        </p:spPr>
      </p:cxnSp>
      <p:cxnSp>
        <p:nvCxnSpPr>
          <p:cNvPr id="1036" name="Google Shape;1036;p42"/>
          <p:cNvCxnSpPr>
            <a:stCxn id="1025" idx="0"/>
          </p:cNvCxnSpPr>
          <p:nvPr/>
        </p:nvCxnSpPr>
        <p:spPr>
          <a:xfrm rot="10800000">
            <a:off x="2944123" y="2513900"/>
            <a:ext cx="3900" cy="263400"/>
          </a:xfrm>
          <a:prstGeom prst="straightConnector1">
            <a:avLst/>
          </a:prstGeom>
          <a:noFill/>
          <a:ln cap="flat" cmpd="sng" w="28575">
            <a:solidFill>
              <a:schemeClr val="accent6"/>
            </a:solidFill>
            <a:prstDash val="solid"/>
            <a:round/>
            <a:headEnd len="med" w="med" type="none"/>
            <a:tailEnd len="med" w="med" type="none"/>
          </a:ln>
        </p:spPr>
      </p:cxnSp>
      <p:cxnSp>
        <p:nvCxnSpPr>
          <p:cNvPr id="1037" name="Google Shape;1037;p42"/>
          <p:cNvCxnSpPr>
            <a:stCxn id="1038" idx="2"/>
            <a:endCxn id="1030" idx="0"/>
          </p:cNvCxnSpPr>
          <p:nvPr/>
        </p:nvCxnSpPr>
        <p:spPr>
          <a:xfrm>
            <a:off x="6666600" y="2363344"/>
            <a:ext cx="10500" cy="414000"/>
          </a:xfrm>
          <a:prstGeom prst="straightConnector1">
            <a:avLst/>
          </a:prstGeom>
          <a:noFill/>
          <a:ln cap="flat" cmpd="sng" w="28575">
            <a:solidFill>
              <a:schemeClr val="accent6"/>
            </a:solidFill>
            <a:prstDash val="solid"/>
            <a:round/>
            <a:headEnd len="med" w="med" type="none"/>
            <a:tailEnd len="med" w="med" type="none"/>
          </a:ln>
        </p:spPr>
      </p:cxnSp>
      <p:sp>
        <p:nvSpPr>
          <p:cNvPr id="1039" name="Google Shape;1039;p42"/>
          <p:cNvSpPr/>
          <p:nvPr/>
        </p:nvSpPr>
        <p:spPr>
          <a:xfrm>
            <a:off x="348452" y="8823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0" name="Google Shape;1040;p42"/>
          <p:cNvGrpSpPr/>
          <p:nvPr/>
        </p:nvGrpSpPr>
        <p:grpSpPr>
          <a:xfrm>
            <a:off x="7513268" y="177251"/>
            <a:ext cx="679473" cy="805707"/>
            <a:chOff x="7570887" y="957519"/>
            <a:chExt cx="197947" cy="234722"/>
          </a:xfrm>
        </p:grpSpPr>
        <p:sp>
          <p:nvSpPr>
            <p:cNvPr id="1041" name="Google Shape;1041;p4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2" name="Google Shape;1042;p42"/>
            <p:cNvGrpSpPr/>
            <p:nvPr/>
          </p:nvGrpSpPr>
          <p:grpSpPr>
            <a:xfrm>
              <a:off x="7590853" y="979012"/>
              <a:ext cx="150287" cy="187029"/>
              <a:chOff x="7590853" y="979012"/>
              <a:chExt cx="150287" cy="187029"/>
            </a:xfrm>
          </p:grpSpPr>
          <p:sp>
            <p:nvSpPr>
              <p:cNvPr id="1043" name="Google Shape;1043;p4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4" name="Google Shape;1044;p4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5" name="Google Shape;1045;p4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6" name="Google Shape;1046;p42"/>
              <p:cNvGrpSpPr/>
              <p:nvPr/>
            </p:nvGrpSpPr>
            <p:grpSpPr>
              <a:xfrm>
                <a:off x="7658097" y="1083325"/>
                <a:ext cx="29764" cy="24433"/>
                <a:chOff x="7658097" y="1083325"/>
                <a:chExt cx="29764" cy="24433"/>
              </a:xfrm>
            </p:grpSpPr>
            <p:sp>
              <p:nvSpPr>
                <p:cNvPr id="1047" name="Google Shape;1047;p4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8" name="Google Shape;1048;p4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9" name="Google Shape;1049;p4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0" name="Google Shape;1050;p4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51" name="Google Shape;1051;p42"/>
          <p:cNvSpPr txBox="1"/>
          <p:nvPr/>
        </p:nvSpPr>
        <p:spPr>
          <a:xfrm flipH="1">
            <a:off x="7118125" y="3357775"/>
            <a:ext cx="1509300" cy="37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Fine tuning</a:t>
            </a:r>
            <a:endParaRPr b="1" sz="1600">
              <a:solidFill>
                <a:schemeClr val="dk1"/>
              </a:solidFill>
              <a:latin typeface="Balsamiq Sans"/>
              <a:ea typeface="Balsamiq Sans"/>
              <a:cs typeface="Balsamiq Sans"/>
              <a:sym typeface="Balsamiq Sans"/>
            </a:endParaRPr>
          </a:p>
        </p:txBody>
      </p:sp>
      <p:sp>
        <p:nvSpPr>
          <p:cNvPr id="1052" name="Google Shape;1052;p42"/>
          <p:cNvSpPr/>
          <p:nvPr/>
        </p:nvSpPr>
        <p:spPr>
          <a:xfrm>
            <a:off x="7675577" y="2772050"/>
            <a:ext cx="273000" cy="273000"/>
          </a:xfrm>
          <a:prstGeom prst="ellipse">
            <a:avLst/>
          </a:prstGeom>
          <a:solidFill>
            <a:srgbClr val="00C3B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053" name="Google Shape;1053;p42"/>
          <p:cNvCxnSpPr/>
          <p:nvPr/>
        </p:nvCxnSpPr>
        <p:spPr>
          <a:xfrm>
            <a:off x="7812077" y="3045050"/>
            <a:ext cx="0" cy="338700"/>
          </a:xfrm>
          <a:prstGeom prst="straightConnector1">
            <a:avLst/>
          </a:prstGeom>
          <a:noFill/>
          <a:ln cap="flat" cmpd="sng" w="28575">
            <a:solidFill>
              <a:schemeClr val="accent6"/>
            </a:solidFill>
            <a:prstDash val="solid"/>
            <a:round/>
            <a:headEnd len="med" w="med" type="none"/>
            <a:tailEnd len="med" w="med" type="none"/>
          </a:ln>
        </p:spPr>
      </p:cxnSp>
      <p:cxnSp>
        <p:nvCxnSpPr>
          <p:cNvPr id="1054" name="Google Shape;1054;p42"/>
          <p:cNvCxnSpPr>
            <a:endCxn id="1022" idx="4"/>
          </p:cNvCxnSpPr>
          <p:nvPr/>
        </p:nvCxnSpPr>
        <p:spPr>
          <a:xfrm flipH="1" rot="10800000">
            <a:off x="1319846" y="3050300"/>
            <a:ext cx="4200" cy="373200"/>
          </a:xfrm>
          <a:prstGeom prst="straightConnector1">
            <a:avLst/>
          </a:prstGeom>
          <a:noFill/>
          <a:ln cap="flat" cmpd="sng" w="28575">
            <a:solidFill>
              <a:schemeClr val="accent6"/>
            </a:solidFill>
            <a:prstDash val="solid"/>
            <a:round/>
            <a:headEnd len="med" w="med" type="none"/>
            <a:tailEnd len="med" w="med" type="none"/>
          </a:ln>
        </p:spPr>
      </p:cxnSp>
      <p:cxnSp>
        <p:nvCxnSpPr>
          <p:cNvPr id="1055" name="Google Shape;1055;p42"/>
          <p:cNvCxnSpPr>
            <a:endCxn id="1027" idx="0"/>
          </p:cNvCxnSpPr>
          <p:nvPr/>
        </p:nvCxnSpPr>
        <p:spPr>
          <a:xfrm>
            <a:off x="4783500" y="1829600"/>
            <a:ext cx="17100" cy="947700"/>
          </a:xfrm>
          <a:prstGeom prst="straightConnector1">
            <a:avLst/>
          </a:prstGeom>
          <a:noFill/>
          <a:ln cap="flat" cmpd="sng" w="28575">
            <a:solidFill>
              <a:schemeClr val="accent6"/>
            </a:solidFill>
            <a:prstDash val="solid"/>
            <a:round/>
            <a:headEnd len="med" w="med" type="none"/>
            <a:tailEnd len="med" w="med" type="none"/>
          </a:ln>
        </p:spPr>
      </p:cxnSp>
      <p:sp>
        <p:nvSpPr>
          <p:cNvPr id="1038" name="Google Shape;1038;p42"/>
          <p:cNvSpPr txBox="1"/>
          <p:nvPr/>
        </p:nvSpPr>
        <p:spPr>
          <a:xfrm flipH="1">
            <a:off x="5595000" y="1664644"/>
            <a:ext cx="2143200" cy="69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Backend Processing </a:t>
            </a:r>
            <a:endParaRPr b="1" sz="1600">
              <a:solidFill>
                <a:schemeClr val="dk1"/>
              </a:solidFill>
              <a:latin typeface="Balsamiq Sans"/>
              <a:ea typeface="Balsamiq Sans"/>
              <a:cs typeface="Balsamiq Sans"/>
              <a:sym typeface="Balsamiq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3"/>
          <p:cNvSpPr/>
          <p:nvPr/>
        </p:nvSpPr>
        <p:spPr>
          <a:xfrm>
            <a:off x="1040999" y="379150"/>
            <a:ext cx="3716919" cy="4225553"/>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txBox="1"/>
          <p:nvPr>
            <p:ph type="title"/>
          </p:nvPr>
        </p:nvSpPr>
        <p:spPr>
          <a:xfrm>
            <a:off x="5791725" y="1633955"/>
            <a:ext cx="2847300" cy="187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Ingredients are detected correctly</a:t>
            </a:r>
            <a:endParaRPr/>
          </a:p>
        </p:txBody>
      </p:sp>
      <p:sp>
        <p:nvSpPr>
          <p:cNvPr id="1062" name="Google Shape;1062;p43"/>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3" name="Google Shape;1063;p43"/>
          <p:cNvGrpSpPr/>
          <p:nvPr/>
        </p:nvGrpSpPr>
        <p:grpSpPr>
          <a:xfrm>
            <a:off x="7979114" y="182071"/>
            <a:ext cx="903299" cy="1031751"/>
            <a:chOff x="7979114" y="182071"/>
            <a:chExt cx="903299" cy="1031751"/>
          </a:xfrm>
        </p:grpSpPr>
        <p:grpSp>
          <p:nvGrpSpPr>
            <p:cNvPr id="1064" name="Google Shape;1064;p43"/>
            <p:cNvGrpSpPr/>
            <p:nvPr/>
          </p:nvGrpSpPr>
          <p:grpSpPr>
            <a:xfrm flipH="1">
              <a:off x="8172348" y="182072"/>
              <a:ext cx="710065" cy="1031750"/>
              <a:chOff x="7929864" y="1803297"/>
              <a:chExt cx="818424" cy="1189064"/>
            </a:xfrm>
          </p:grpSpPr>
          <p:sp>
            <p:nvSpPr>
              <p:cNvPr id="1065" name="Google Shape;1065;p43"/>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6" name="Google Shape;1066;p43"/>
              <p:cNvGrpSpPr/>
              <p:nvPr/>
            </p:nvGrpSpPr>
            <p:grpSpPr>
              <a:xfrm>
                <a:off x="8034260" y="1943225"/>
                <a:ext cx="610587" cy="909422"/>
                <a:chOff x="8034260" y="1943225"/>
                <a:chExt cx="610587" cy="909422"/>
              </a:xfrm>
            </p:grpSpPr>
            <p:sp>
              <p:nvSpPr>
                <p:cNvPr id="1067" name="Google Shape;1067;p43"/>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68" name="Google Shape;1068;p43"/>
                <p:cNvGrpSpPr/>
                <p:nvPr/>
              </p:nvGrpSpPr>
              <p:grpSpPr>
                <a:xfrm>
                  <a:off x="8105861" y="2060036"/>
                  <a:ext cx="462927" cy="775862"/>
                  <a:chOff x="8105861" y="2060036"/>
                  <a:chExt cx="462927" cy="775862"/>
                </a:xfrm>
              </p:grpSpPr>
              <p:sp>
                <p:nvSpPr>
                  <p:cNvPr id="1069" name="Google Shape;1069;p43"/>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3"/>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3"/>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2" name="Google Shape;1072;p43"/>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3" name="Google Shape;1073;p43"/>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43"/>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5" name="Google Shape;1075;p43"/>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6" name="Google Shape;1076;p43"/>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3"/>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078" name="Google Shape;1078;p43"/>
            <p:cNvGrpSpPr/>
            <p:nvPr/>
          </p:nvGrpSpPr>
          <p:grpSpPr>
            <a:xfrm>
              <a:off x="7979114" y="182071"/>
              <a:ext cx="589664" cy="699213"/>
              <a:chOff x="7570887" y="957519"/>
              <a:chExt cx="197947" cy="234722"/>
            </a:xfrm>
          </p:grpSpPr>
          <p:sp>
            <p:nvSpPr>
              <p:cNvPr id="1079" name="Google Shape;1079;p4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0" name="Google Shape;1080;p43"/>
              <p:cNvGrpSpPr/>
              <p:nvPr/>
            </p:nvGrpSpPr>
            <p:grpSpPr>
              <a:xfrm>
                <a:off x="7590853" y="979012"/>
                <a:ext cx="150287" cy="187029"/>
                <a:chOff x="7590853" y="979012"/>
                <a:chExt cx="150287" cy="187029"/>
              </a:xfrm>
            </p:grpSpPr>
            <p:sp>
              <p:nvSpPr>
                <p:cNvPr id="1081" name="Google Shape;1081;p4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4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4" name="Google Shape;1084;p43"/>
                <p:cNvGrpSpPr/>
                <p:nvPr/>
              </p:nvGrpSpPr>
              <p:grpSpPr>
                <a:xfrm>
                  <a:off x="7658097" y="1083325"/>
                  <a:ext cx="29764" cy="24433"/>
                  <a:chOff x="7658097" y="1083325"/>
                  <a:chExt cx="29764" cy="24433"/>
                </a:xfrm>
              </p:grpSpPr>
              <p:sp>
                <p:nvSpPr>
                  <p:cNvPr id="1085" name="Google Shape;1085;p4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6" name="Google Shape;1086;p4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7" name="Google Shape;1087;p4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8" name="Google Shape;1088;p4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089" name="Google Shape;1089;p43"/>
          <p:cNvPicPr preferRelativeResize="0"/>
          <p:nvPr/>
        </p:nvPicPr>
        <p:blipFill>
          <a:blip r:embed="rId3">
            <a:alphaModFix/>
          </a:blip>
          <a:stretch>
            <a:fillRect/>
          </a:stretch>
        </p:blipFill>
        <p:spPr>
          <a:xfrm>
            <a:off x="334175" y="1025499"/>
            <a:ext cx="5457551" cy="2915979"/>
          </a:xfrm>
          <a:prstGeom prst="rect">
            <a:avLst/>
          </a:prstGeom>
          <a:noFill/>
          <a:ln>
            <a:noFill/>
          </a:ln>
        </p:spPr>
      </p:pic>
      <p:grpSp>
        <p:nvGrpSpPr>
          <p:cNvPr id="1090" name="Google Shape;1090;p43"/>
          <p:cNvGrpSpPr/>
          <p:nvPr/>
        </p:nvGrpSpPr>
        <p:grpSpPr>
          <a:xfrm flipH="1">
            <a:off x="334184" y="3477398"/>
            <a:ext cx="1319985" cy="1571263"/>
            <a:chOff x="4493925" y="112536"/>
            <a:chExt cx="598389" cy="712300"/>
          </a:xfrm>
        </p:grpSpPr>
        <p:sp>
          <p:nvSpPr>
            <p:cNvPr id="1091" name="Google Shape;1091;p4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2" name="Google Shape;1092;p43"/>
            <p:cNvGrpSpPr/>
            <p:nvPr/>
          </p:nvGrpSpPr>
          <p:grpSpPr>
            <a:xfrm>
              <a:off x="4544228" y="166034"/>
              <a:ext cx="497823" cy="599605"/>
              <a:chOff x="4544228" y="166034"/>
              <a:chExt cx="497823" cy="599605"/>
            </a:xfrm>
          </p:grpSpPr>
          <p:grpSp>
            <p:nvGrpSpPr>
              <p:cNvPr id="1093" name="Google Shape;1093;p43"/>
              <p:cNvGrpSpPr/>
              <p:nvPr/>
            </p:nvGrpSpPr>
            <p:grpSpPr>
              <a:xfrm>
                <a:off x="4544228" y="269118"/>
                <a:ext cx="327678" cy="307041"/>
                <a:chOff x="4544228" y="269118"/>
                <a:chExt cx="327678" cy="307041"/>
              </a:xfrm>
            </p:grpSpPr>
            <p:sp>
              <p:nvSpPr>
                <p:cNvPr id="1094" name="Google Shape;1094;p4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4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7" name="Google Shape;1097;p4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8" name="Google Shape;1098;p4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9" name="Google Shape;1099;p4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0" name="Google Shape;1100;p4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4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4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4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4" name="Google Shape;1104;p4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5" name="Google Shape;1105;p4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6" name="Google Shape;1106;p4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7" name="Google Shape;1107;p4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1" name="Google Shape;1111;p4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2" name="Google Shape;1112;p43"/>
              <p:cNvGrpSpPr/>
              <p:nvPr/>
            </p:nvGrpSpPr>
            <p:grpSpPr>
              <a:xfrm>
                <a:off x="4708566" y="243858"/>
                <a:ext cx="175377" cy="316374"/>
                <a:chOff x="4708566" y="243858"/>
                <a:chExt cx="175377" cy="316374"/>
              </a:xfrm>
            </p:grpSpPr>
            <p:sp>
              <p:nvSpPr>
                <p:cNvPr id="1113" name="Google Shape;1113;p4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4" name="Google Shape;1114;p4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5" name="Google Shape;1115;p4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4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7" name="Google Shape;1117;p43"/>
              <p:cNvGrpSpPr/>
              <p:nvPr/>
            </p:nvGrpSpPr>
            <p:grpSpPr>
              <a:xfrm>
                <a:off x="4838842" y="166034"/>
                <a:ext cx="203209" cy="520204"/>
                <a:chOff x="4838842" y="166034"/>
                <a:chExt cx="203209" cy="520204"/>
              </a:xfrm>
            </p:grpSpPr>
            <p:sp>
              <p:nvSpPr>
                <p:cNvPr id="1118" name="Google Shape;1118;p4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9" name="Google Shape;1119;p4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4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4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4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4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4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4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26" name="Google Shape;1126;p43"/>
              <p:cNvGrpSpPr/>
              <p:nvPr/>
            </p:nvGrpSpPr>
            <p:grpSpPr>
              <a:xfrm>
                <a:off x="4570335" y="373653"/>
                <a:ext cx="215863" cy="271964"/>
                <a:chOff x="4570335" y="373653"/>
                <a:chExt cx="215863" cy="271964"/>
              </a:xfrm>
            </p:grpSpPr>
            <p:sp>
              <p:nvSpPr>
                <p:cNvPr id="1127" name="Google Shape;1127;p4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4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4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4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4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32" name="Google Shape;1132;p43"/>
              <p:cNvGrpSpPr/>
              <p:nvPr/>
            </p:nvGrpSpPr>
            <p:grpSpPr>
              <a:xfrm>
                <a:off x="4711765" y="376367"/>
                <a:ext cx="148880" cy="180608"/>
                <a:chOff x="4711765" y="376367"/>
                <a:chExt cx="148880" cy="180608"/>
              </a:xfrm>
            </p:grpSpPr>
            <p:sp>
              <p:nvSpPr>
                <p:cNvPr id="1133" name="Google Shape;1133;p4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4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35" name="Google Shape;1135;p43"/>
                <p:cNvGrpSpPr/>
                <p:nvPr/>
              </p:nvGrpSpPr>
              <p:grpSpPr>
                <a:xfrm>
                  <a:off x="4770691" y="485236"/>
                  <a:ext cx="31027" cy="21659"/>
                  <a:chOff x="4770691" y="485236"/>
                  <a:chExt cx="31027" cy="21659"/>
                </a:xfrm>
              </p:grpSpPr>
              <p:sp>
                <p:nvSpPr>
                  <p:cNvPr id="1136" name="Google Shape;1136;p4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4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8" name="Google Shape;1138;p4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4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40" name="Google Shape;1140;p4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4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4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OCR</a:t>
            </a:r>
            <a:endParaRPr/>
          </a:p>
        </p:txBody>
      </p:sp>
      <p:pic>
        <p:nvPicPr>
          <p:cNvPr id="1148" name="Google Shape;1148;p44"/>
          <p:cNvPicPr preferRelativeResize="0"/>
          <p:nvPr/>
        </p:nvPicPr>
        <p:blipFill>
          <a:blip r:embed="rId3">
            <a:alphaModFix/>
          </a:blip>
          <a:stretch>
            <a:fillRect/>
          </a:stretch>
        </p:blipFill>
        <p:spPr>
          <a:xfrm>
            <a:off x="577493" y="1149800"/>
            <a:ext cx="2734857" cy="3426575"/>
          </a:xfrm>
          <a:prstGeom prst="rect">
            <a:avLst/>
          </a:prstGeom>
          <a:noFill/>
          <a:ln>
            <a:noFill/>
          </a:ln>
        </p:spPr>
      </p:pic>
      <p:pic>
        <p:nvPicPr>
          <p:cNvPr id="1149" name="Google Shape;1149;p44"/>
          <p:cNvPicPr preferRelativeResize="0"/>
          <p:nvPr/>
        </p:nvPicPr>
        <p:blipFill>
          <a:blip r:embed="rId4">
            <a:alphaModFix/>
          </a:blip>
          <a:stretch>
            <a:fillRect/>
          </a:stretch>
        </p:blipFill>
        <p:spPr>
          <a:xfrm>
            <a:off x="3472525" y="1149800"/>
            <a:ext cx="3989300" cy="3426575"/>
          </a:xfrm>
          <a:prstGeom prst="rect">
            <a:avLst/>
          </a:prstGeom>
          <a:noFill/>
          <a:ln>
            <a:noFill/>
          </a:ln>
        </p:spPr>
      </p:pic>
      <p:grpSp>
        <p:nvGrpSpPr>
          <p:cNvPr id="1150" name="Google Shape;1150;p44"/>
          <p:cNvGrpSpPr/>
          <p:nvPr/>
        </p:nvGrpSpPr>
        <p:grpSpPr>
          <a:xfrm flipH="1">
            <a:off x="8136536" y="3911022"/>
            <a:ext cx="710065" cy="1031750"/>
            <a:chOff x="7929864" y="1803297"/>
            <a:chExt cx="818424" cy="1189064"/>
          </a:xfrm>
        </p:grpSpPr>
        <p:sp>
          <p:nvSpPr>
            <p:cNvPr id="1151" name="Google Shape;1151;p4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52" name="Google Shape;1152;p44"/>
            <p:cNvGrpSpPr/>
            <p:nvPr/>
          </p:nvGrpSpPr>
          <p:grpSpPr>
            <a:xfrm>
              <a:off x="8034260" y="1943225"/>
              <a:ext cx="610587" cy="909422"/>
              <a:chOff x="8034260" y="1943225"/>
              <a:chExt cx="610587" cy="909422"/>
            </a:xfrm>
          </p:grpSpPr>
          <p:sp>
            <p:nvSpPr>
              <p:cNvPr id="1153" name="Google Shape;1153;p44"/>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54" name="Google Shape;1154;p44"/>
              <p:cNvGrpSpPr/>
              <p:nvPr/>
            </p:nvGrpSpPr>
            <p:grpSpPr>
              <a:xfrm>
                <a:off x="8105861" y="2060036"/>
                <a:ext cx="462927" cy="775862"/>
                <a:chOff x="8105861" y="2060036"/>
                <a:chExt cx="462927" cy="775862"/>
              </a:xfrm>
            </p:grpSpPr>
            <p:sp>
              <p:nvSpPr>
                <p:cNvPr id="1155" name="Google Shape;1155;p44"/>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44"/>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44"/>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44"/>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44"/>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44"/>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44"/>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44"/>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44"/>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164" name="Google Shape;1164;p44"/>
          <p:cNvGrpSpPr/>
          <p:nvPr/>
        </p:nvGrpSpPr>
        <p:grpSpPr>
          <a:xfrm>
            <a:off x="266229" y="183413"/>
            <a:ext cx="893993" cy="1095911"/>
            <a:chOff x="266229" y="183413"/>
            <a:chExt cx="893993" cy="1095911"/>
          </a:xfrm>
        </p:grpSpPr>
        <p:grpSp>
          <p:nvGrpSpPr>
            <p:cNvPr id="1165" name="Google Shape;1165;p44"/>
            <p:cNvGrpSpPr/>
            <p:nvPr/>
          </p:nvGrpSpPr>
          <p:grpSpPr>
            <a:xfrm>
              <a:off x="473675" y="183413"/>
              <a:ext cx="686546" cy="752022"/>
              <a:chOff x="8400590" y="2145039"/>
              <a:chExt cx="266289" cy="291685"/>
            </a:xfrm>
          </p:grpSpPr>
          <p:sp>
            <p:nvSpPr>
              <p:cNvPr id="1166" name="Google Shape;1166;p44"/>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7" name="Google Shape;1167;p44"/>
              <p:cNvGrpSpPr/>
              <p:nvPr/>
            </p:nvGrpSpPr>
            <p:grpSpPr>
              <a:xfrm>
                <a:off x="8424852" y="2162338"/>
                <a:ext cx="218554" cy="243968"/>
                <a:chOff x="8424852" y="2162338"/>
                <a:chExt cx="218554" cy="243968"/>
              </a:xfrm>
            </p:grpSpPr>
            <p:sp>
              <p:nvSpPr>
                <p:cNvPr id="1168" name="Google Shape;1168;p44"/>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9" name="Google Shape;1169;p44"/>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0" name="Google Shape;1170;p44"/>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4"/>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4"/>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4"/>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4"/>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44"/>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76" name="Google Shape;1176;p44"/>
            <p:cNvGrpSpPr/>
            <p:nvPr/>
          </p:nvGrpSpPr>
          <p:grpSpPr>
            <a:xfrm>
              <a:off x="266229" y="539479"/>
              <a:ext cx="664626" cy="739845"/>
              <a:chOff x="6609515" y="784984"/>
              <a:chExt cx="257787" cy="286962"/>
            </a:xfrm>
          </p:grpSpPr>
          <p:sp>
            <p:nvSpPr>
              <p:cNvPr id="1177" name="Google Shape;1177;p44"/>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178" name="Google Shape;1178;p44"/>
              <p:cNvGrpSpPr/>
              <p:nvPr/>
            </p:nvGrpSpPr>
            <p:grpSpPr>
              <a:xfrm>
                <a:off x="6638511" y="813066"/>
                <a:ext cx="210150" cy="230802"/>
                <a:chOff x="6638511" y="813066"/>
                <a:chExt cx="210150" cy="230802"/>
              </a:xfrm>
            </p:grpSpPr>
            <p:sp>
              <p:nvSpPr>
                <p:cNvPr id="1179" name="Google Shape;1179;p44"/>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0" name="Google Shape;1180;p44"/>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1" name="Google Shape;1181;p44"/>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2" name="Google Shape;1182;p44"/>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83" name="Google Shape;1183;p44"/>
          <p:cNvSpPr txBox="1"/>
          <p:nvPr>
            <p:ph idx="4" type="subTitle"/>
          </p:nvPr>
        </p:nvSpPr>
        <p:spPr>
          <a:xfrm>
            <a:off x="5704050" y="4116550"/>
            <a:ext cx="3065400" cy="8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Ingredients text poorly detected</a:t>
            </a:r>
            <a:endParaRPr>
              <a:solidFill>
                <a:schemeClr val="accent3"/>
              </a:solidFill>
            </a:endParaRPr>
          </a:p>
        </p:txBody>
      </p:sp>
      <p:sp>
        <p:nvSpPr>
          <p:cNvPr id="1184" name="Google Shape;1184;p44"/>
          <p:cNvSpPr/>
          <p:nvPr/>
        </p:nvSpPr>
        <p:spPr>
          <a:xfrm>
            <a:off x="577500" y="2747400"/>
            <a:ext cx="2620200" cy="3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5" name="Google Shape;1185;p44"/>
          <p:cNvSpPr/>
          <p:nvPr/>
        </p:nvSpPr>
        <p:spPr>
          <a:xfrm>
            <a:off x="611300" y="3029250"/>
            <a:ext cx="14199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6" name="Google Shape;1186;p44"/>
          <p:cNvSpPr/>
          <p:nvPr/>
        </p:nvSpPr>
        <p:spPr>
          <a:xfrm>
            <a:off x="720000" y="3225175"/>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87" name="Google Shape;1187;p44"/>
          <p:cNvSpPr/>
          <p:nvPr/>
        </p:nvSpPr>
        <p:spPr>
          <a:xfrm>
            <a:off x="4522200" y="2669800"/>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45"/>
          <p:cNvPicPr preferRelativeResize="0"/>
          <p:nvPr/>
        </p:nvPicPr>
        <p:blipFill>
          <a:blip r:embed="rId3">
            <a:alphaModFix/>
          </a:blip>
          <a:stretch>
            <a:fillRect/>
          </a:stretch>
        </p:blipFill>
        <p:spPr>
          <a:xfrm>
            <a:off x="89149" y="2783450"/>
            <a:ext cx="4090450" cy="1818775"/>
          </a:xfrm>
          <a:prstGeom prst="rect">
            <a:avLst/>
          </a:prstGeom>
          <a:noFill/>
          <a:ln>
            <a:noFill/>
          </a:ln>
        </p:spPr>
      </p:pic>
      <p:grpSp>
        <p:nvGrpSpPr>
          <p:cNvPr id="1193" name="Google Shape;1193;p45"/>
          <p:cNvGrpSpPr/>
          <p:nvPr/>
        </p:nvGrpSpPr>
        <p:grpSpPr>
          <a:xfrm>
            <a:off x="182943" y="149620"/>
            <a:ext cx="754207" cy="896613"/>
            <a:chOff x="7177165" y="405444"/>
            <a:chExt cx="253183" cy="300988"/>
          </a:xfrm>
        </p:grpSpPr>
        <p:sp>
          <p:nvSpPr>
            <p:cNvPr id="1194" name="Google Shape;1194;p4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5" name="Google Shape;1195;p45"/>
            <p:cNvGrpSpPr/>
            <p:nvPr/>
          </p:nvGrpSpPr>
          <p:grpSpPr>
            <a:xfrm>
              <a:off x="7194890" y="420612"/>
              <a:ext cx="205512" cy="257207"/>
              <a:chOff x="7194890" y="420612"/>
              <a:chExt cx="205512" cy="257207"/>
            </a:xfrm>
          </p:grpSpPr>
          <p:sp>
            <p:nvSpPr>
              <p:cNvPr id="1196" name="Google Shape;1196;p4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4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4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4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4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4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02" name="Google Shape;1202;p45"/>
              <p:cNvGrpSpPr/>
              <p:nvPr/>
            </p:nvGrpSpPr>
            <p:grpSpPr>
              <a:xfrm>
                <a:off x="7332552" y="511417"/>
                <a:ext cx="60514" cy="60514"/>
                <a:chOff x="7332552" y="511417"/>
                <a:chExt cx="60514" cy="60514"/>
              </a:xfrm>
            </p:grpSpPr>
            <p:sp>
              <p:nvSpPr>
                <p:cNvPr id="1203" name="Google Shape;1203;p4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5" name="Google Shape;1205;p45"/>
              <p:cNvGrpSpPr/>
              <p:nvPr/>
            </p:nvGrpSpPr>
            <p:grpSpPr>
              <a:xfrm>
                <a:off x="7289918" y="521811"/>
                <a:ext cx="60527" cy="60527"/>
                <a:chOff x="7289918" y="521811"/>
                <a:chExt cx="60527" cy="60527"/>
              </a:xfrm>
            </p:grpSpPr>
            <p:sp>
              <p:nvSpPr>
                <p:cNvPr id="1206" name="Google Shape;1206;p4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08" name="Google Shape;1208;p45"/>
              <p:cNvGrpSpPr/>
              <p:nvPr/>
            </p:nvGrpSpPr>
            <p:grpSpPr>
              <a:xfrm>
                <a:off x="7228447" y="473745"/>
                <a:ext cx="60527" cy="60527"/>
                <a:chOff x="7228447" y="473745"/>
                <a:chExt cx="60527" cy="60527"/>
              </a:xfrm>
            </p:grpSpPr>
            <p:sp>
              <p:nvSpPr>
                <p:cNvPr id="1209" name="Google Shape;1209;p4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1" name="Google Shape;1211;p45"/>
              <p:cNvGrpSpPr/>
              <p:nvPr/>
            </p:nvGrpSpPr>
            <p:grpSpPr>
              <a:xfrm>
                <a:off x="7241925" y="524936"/>
                <a:ext cx="60527" cy="60527"/>
                <a:chOff x="7241925" y="524936"/>
                <a:chExt cx="60527" cy="60527"/>
              </a:xfrm>
            </p:grpSpPr>
            <p:sp>
              <p:nvSpPr>
                <p:cNvPr id="1212" name="Google Shape;1212;p4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4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4" name="Google Shape;1214;p45"/>
              <p:cNvGrpSpPr/>
              <p:nvPr/>
            </p:nvGrpSpPr>
            <p:grpSpPr>
              <a:xfrm>
                <a:off x="7196496" y="553701"/>
                <a:ext cx="69912" cy="74130"/>
                <a:chOff x="7196496" y="553701"/>
                <a:chExt cx="69912" cy="74130"/>
              </a:xfrm>
            </p:grpSpPr>
            <p:sp>
              <p:nvSpPr>
                <p:cNvPr id="1215" name="Google Shape;1215;p4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8" name="Google Shape;1218;p45"/>
              <p:cNvGrpSpPr/>
              <p:nvPr/>
            </p:nvGrpSpPr>
            <p:grpSpPr>
              <a:xfrm>
                <a:off x="7238257" y="584624"/>
                <a:ext cx="60515" cy="60515"/>
                <a:chOff x="7238257" y="584624"/>
                <a:chExt cx="60515" cy="60515"/>
              </a:xfrm>
            </p:grpSpPr>
            <p:sp>
              <p:nvSpPr>
                <p:cNvPr id="1219" name="Google Shape;1219;p4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1" name="Google Shape;1221;p45"/>
              <p:cNvGrpSpPr/>
              <p:nvPr/>
            </p:nvGrpSpPr>
            <p:grpSpPr>
              <a:xfrm>
                <a:off x="7287420" y="577993"/>
                <a:ext cx="60515" cy="60515"/>
                <a:chOff x="7287420" y="577993"/>
                <a:chExt cx="60515" cy="60515"/>
              </a:xfrm>
            </p:grpSpPr>
            <p:sp>
              <p:nvSpPr>
                <p:cNvPr id="1222" name="Google Shape;1222;p4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4" name="Google Shape;1224;p45"/>
              <p:cNvGrpSpPr/>
              <p:nvPr/>
            </p:nvGrpSpPr>
            <p:grpSpPr>
              <a:xfrm>
                <a:off x="7194890" y="617304"/>
                <a:ext cx="60515" cy="60515"/>
                <a:chOff x="7194890" y="617304"/>
                <a:chExt cx="60515" cy="60515"/>
              </a:xfrm>
            </p:grpSpPr>
            <p:sp>
              <p:nvSpPr>
                <p:cNvPr id="1225" name="Google Shape;1225;p4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7" name="Google Shape;1227;p4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8" name="Google Shape;1228;p4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30" name="Google Shape;1230;p45"/>
          <p:cNvGrpSpPr/>
          <p:nvPr/>
        </p:nvGrpSpPr>
        <p:grpSpPr>
          <a:xfrm>
            <a:off x="8102077" y="3810558"/>
            <a:ext cx="996905" cy="1332933"/>
            <a:chOff x="5842915" y="2452969"/>
            <a:chExt cx="273687" cy="365919"/>
          </a:xfrm>
        </p:grpSpPr>
        <p:sp>
          <p:nvSpPr>
            <p:cNvPr id="1231" name="Google Shape;1231;p4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2" name="Google Shape;1232;p45"/>
            <p:cNvGrpSpPr/>
            <p:nvPr/>
          </p:nvGrpSpPr>
          <p:grpSpPr>
            <a:xfrm>
              <a:off x="5872488" y="2483168"/>
              <a:ext cx="225985" cy="307482"/>
              <a:chOff x="5872488" y="2483168"/>
              <a:chExt cx="225985" cy="307482"/>
            </a:xfrm>
          </p:grpSpPr>
          <p:grpSp>
            <p:nvGrpSpPr>
              <p:cNvPr id="1233" name="Google Shape;1233;p45"/>
              <p:cNvGrpSpPr/>
              <p:nvPr/>
            </p:nvGrpSpPr>
            <p:grpSpPr>
              <a:xfrm>
                <a:off x="5992547" y="2637354"/>
                <a:ext cx="105926" cy="94950"/>
                <a:chOff x="5992547" y="2637354"/>
                <a:chExt cx="105926" cy="94950"/>
              </a:xfrm>
            </p:grpSpPr>
            <p:sp>
              <p:nvSpPr>
                <p:cNvPr id="1234" name="Google Shape;1234;p4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36" name="Google Shape;1236;p45"/>
              <p:cNvGrpSpPr/>
              <p:nvPr/>
            </p:nvGrpSpPr>
            <p:grpSpPr>
              <a:xfrm>
                <a:off x="5908056" y="2695700"/>
                <a:ext cx="105926" cy="94950"/>
                <a:chOff x="5908056" y="2695700"/>
                <a:chExt cx="105926" cy="94950"/>
              </a:xfrm>
            </p:grpSpPr>
            <p:sp>
              <p:nvSpPr>
                <p:cNvPr id="1237" name="Google Shape;1237;p4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9" name="Google Shape;1239;p4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4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4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242" name="Google Shape;1242;p45"/>
          <p:cNvSpPr txBox="1"/>
          <p:nvPr>
            <p:ph type="title"/>
          </p:nvPr>
        </p:nvSpPr>
        <p:spPr>
          <a:xfrm>
            <a:off x="865800" y="619200"/>
            <a:ext cx="3161400" cy="12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GPT-4 Vision</a:t>
            </a:r>
            <a:endParaRPr/>
          </a:p>
          <a:p>
            <a:pPr indent="0" lvl="0" marL="0" rtl="0" algn="l">
              <a:spcBef>
                <a:spcPts val="0"/>
              </a:spcBef>
              <a:spcAft>
                <a:spcPts val="0"/>
              </a:spcAft>
              <a:buNone/>
            </a:pPr>
            <a:r>
              <a:rPr lang="en"/>
              <a:t>preview</a:t>
            </a:r>
            <a:endParaRPr/>
          </a:p>
        </p:txBody>
      </p:sp>
      <p:sp>
        <p:nvSpPr>
          <p:cNvPr id="1243" name="Google Shape;1243;p45"/>
          <p:cNvSpPr txBox="1"/>
          <p:nvPr>
            <p:ph idx="1" type="subTitle"/>
          </p:nvPr>
        </p:nvSpPr>
        <p:spPr>
          <a:xfrm>
            <a:off x="937143" y="1794750"/>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are passed through the model via url or the base64 encoded image</a:t>
            </a:r>
            <a:endParaRPr/>
          </a:p>
        </p:txBody>
      </p:sp>
      <p:pic>
        <p:nvPicPr>
          <p:cNvPr id="1244" name="Google Shape;1244;p45"/>
          <p:cNvPicPr preferRelativeResize="0"/>
          <p:nvPr/>
        </p:nvPicPr>
        <p:blipFill>
          <a:blip r:embed="rId4">
            <a:alphaModFix/>
          </a:blip>
          <a:stretch>
            <a:fillRect/>
          </a:stretch>
        </p:blipFill>
        <p:spPr>
          <a:xfrm>
            <a:off x="4237475" y="771600"/>
            <a:ext cx="4782075" cy="355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6"/>
          <p:cNvSpPr txBox="1"/>
          <p:nvPr>
            <p:ph type="title"/>
          </p:nvPr>
        </p:nvSpPr>
        <p:spPr>
          <a:xfrm>
            <a:off x="637200" y="1854275"/>
            <a:ext cx="2682900" cy="13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Halal Food Selection</a:t>
            </a:r>
            <a:endParaRPr/>
          </a:p>
        </p:txBody>
      </p:sp>
      <p:sp>
        <p:nvSpPr>
          <p:cNvPr id="1250" name="Google Shape;1250;p46"/>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1" name="Google Shape;1251;p46"/>
          <p:cNvGrpSpPr/>
          <p:nvPr/>
        </p:nvGrpSpPr>
        <p:grpSpPr>
          <a:xfrm rot="-306717">
            <a:off x="7690206" y="3239099"/>
            <a:ext cx="1204340" cy="1492092"/>
            <a:chOff x="7786336" y="1422122"/>
            <a:chExt cx="385311" cy="477388"/>
          </a:xfrm>
        </p:grpSpPr>
        <p:sp>
          <p:nvSpPr>
            <p:cNvPr id="1252" name="Google Shape;1252;p46"/>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3" name="Google Shape;1253;p46"/>
            <p:cNvGrpSpPr/>
            <p:nvPr/>
          </p:nvGrpSpPr>
          <p:grpSpPr>
            <a:xfrm>
              <a:off x="7809776" y="1445914"/>
              <a:ext cx="337612" cy="429672"/>
              <a:chOff x="7809776" y="1445914"/>
              <a:chExt cx="337612" cy="429672"/>
            </a:xfrm>
          </p:grpSpPr>
          <p:grpSp>
            <p:nvGrpSpPr>
              <p:cNvPr id="1254" name="Google Shape;1254;p46"/>
              <p:cNvGrpSpPr/>
              <p:nvPr/>
            </p:nvGrpSpPr>
            <p:grpSpPr>
              <a:xfrm>
                <a:off x="7826864" y="1445914"/>
                <a:ext cx="320524" cy="265580"/>
                <a:chOff x="7826864" y="1445914"/>
                <a:chExt cx="320524" cy="265580"/>
              </a:xfrm>
            </p:grpSpPr>
            <p:grpSp>
              <p:nvGrpSpPr>
                <p:cNvPr id="1255" name="Google Shape;1255;p46"/>
                <p:cNvGrpSpPr/>
                <p:nvPr/>
              </p:nvGrpSpPr>
              <p:grpSpPr>
                <a:xfrm>
                  <a:off x="7964534" y="1445914"/>
                  <a:ext cx="182854" cy="265580"/>
                  <a:chOff x="7964534" y="1445914"/>
                  <a:chExt cx="182854" cy="265580"/>
                </a:xfrm>
              </p:grpSpPr>
              <p:sp>
                <p:nvSpPr>
                  <p:cNvPr id="1256" name="Google Shape;1256;p46"/>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7" name="Google Shape;1257;p46"/>
                  <p:cNvGrpSpPr/>
                  <p:nvPr/>
                </p:nvGrpSpPr>
                <p:grpSpPr>
                  <a:xfrm>
                    <a:off x="7997160" y="1490402"/>
                    <a:ext cx="150228" cy="131681"/>
                    <a:chOff x="7997160" y="1490402"/>
                    <a:chExt cx="150228" cy="131681"/>
                  </a:xfrm>
                </p:grpSpPr>
                <p:sp>
                  <p:nvSpPr>
                    <p:cNvPr id="1258" name="Google Shape;1258;p46"/>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6"/>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46"/>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6"/>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2" name="Google Shape;1262;p46"/>
                <p:cNvGrpSpPr/>
                <p:nvPr/>
              </p:nvGrpSpPr>
              <p:grpSpPr>
                <a:xfrm>
                  <a:off x="7826864" y="1474645"/>
                  <a:ext cx="163049" cy="236848"/>
                  <a:chOff x="7826864" y="1474645"/>
                  <a:chExt cx="163049" cy="236848"/>
                </a:xfrm>
              </p:grpSpPr>
              <p:sp>
                <p:nvSpPr>
                  <p:cNvPr id="1263" name="Google Shape;1263;p46"/>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4" name="Google Shape;1264;p46"/>
                  <p:cNvGrpSpPr/>
                  <p:nvPr/>
                </p:nvGrpSpPr>
                <p:grpSpPr>
                  <a:xfrm>
                    <a:off x="7826864" y="1514476"/>
                    <a:ext cx="133889" cy="117333"/>
                    <a:chOff x="7826864" y="1514476"/>
                    <a:chExt cx="133889" cy="117333"/>
                  </a:xfrm>
                </p:grpSpPr>
                <p:sp>
                  <p:nvSpPr>
                    <p:cNvPr id="1265" name="Google Shape;1265;p46"/>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6" name="Google Shape;1266;p46"/>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7" name="Google Shape;1267;p46"/>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8" name="Google Shape;1268;p46"/>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69" name="Google Shape;1269;p46"/>
                <p:cNvGrpSpPr/>
                <p:nvPr/>
              </p:nvGrpSpPr>
              <p:grpSpPr>
                <a:xfrm>
                  <a:off x="7920942" y="1550097"/>
                  <a:ext cx="111279" cy="161396"/>
                  <a:chOff x="7920942" y="1550097"/>
                  <a:chExt cx="111279" cy="161396"/>
                </a:xfrm>
              </p:grpSpPr>
              <p:sp>
                <p:nvSpPr>
                  <p:cNvPr id="1270" name="Google Shape;1270;p46"/>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71" name="Google Shape;1271;p46"/>
                  <p:cNvGrpSpPr/>
                  <p:nvPr/>
                </p:nvGrpSpPr>
                <p:grpSpPr>
                  <a:xfrm>
                    <a:off x="7941143" y="1577472"/>
                    <a:ext cx="91078" cy="79855"/>
                    <a:chOff x="7941143" y="1577472"/>
                    <a:chExt cx="91078" cy="79855"/>
                  </a:xfrm>
                </p:grpSpPr>
                <p:sp>
                  <p:nvSpPr>
                    <p:cNvPr id="1272" name="Google Shape;1272;p46"/>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46"/>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6"/>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46"/>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76" name="Google Shape;1276;p46"/>
              <p:cNvGrpSpPr/>
              <p:nvPr/>
            </p:nvGrpSpPr>
            <p:grpSpPr>
              <a:xfrm>
                <a:off x="7809776" y="1694249"/>
                <a:ext cx="306069" cy="181337"/>
                <a:chOff x="7809776" y="1694249"/>
                <a:chExt cx="306069" cy="181337"/>
              </a:xfrm>
            </p:grpSpPr>
            <p:sp>
              <p:nvSpPr>
                <p:cNvPr id="1277" name="Google Shape;1277;p46"/>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8" name="Google Shape;1278;p46"/>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79" name="Google Shape;1279;p46"/>
          <p:cNvGrpSpPr/>
          <p:nvPr/>
        </p:nvGrpSpPr>
        <p:grpSpPr>
          <a:xfrm>
            <a:off x="260743" y="313765"/>
            <a:ext cx="754207" cy="896613"/>
            <a:chOff x="7177165" y="405444"/>
            <a:chExt cx="253183" cy="300988"/>
          </a:xfrm>
        </p:grpSpPr>
        <p:sp>
          <p:nvSpPr>
            <p:cNvPr id="1280" name="Google Shape;1280;p4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1" name="Google Shape;1281;p46"/>
            <p:cNvGrpSpPr/>
            <p:nvPr/>
          </p:nvGrpSpPr>
          <p:grpSpPr>
            <a:xfrm>
              <a:off x="7194890" y="420612"/>
              <a:ext cx="205512" cy="257207"/>
              <a:chOff x="7194890" y="420612"/>
              <a:chExt cx="205512" cy="257207"/>
            </a:xfrm>
          </p:grpSpPr>
          <p:sp>
            <p:nvSpPr>
              <p:cNvPr id="1282" name="Google Shape;1282;p4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4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4" name="Google Shape;1284;p4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5" name="Google Shape;1285;p4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6" name="Google Shape;1286;p4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7" name="Google Shape;1287;p4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88" name="Google Shape;1288;p46"/>
              <p:cNvGrpSpPr/>
              <p:nvPr/>
            </p:nvGrpSpPr>
            <p:grpSpPr>
              <a:xfrm>
                <a:off x="7332552" y="511417"/>
                <a:ext cx="60514" cy="60514"/>
                <a:chOff x="7332552" y="511417"/>
                <a:chExt cx="60514" cy="60514"/>
              </a:xfrm>
            </p:grpSpPr>
            <p:sp>
              <p:nvSpPr>
                <p:cNvPr id="1289" name="Google Shape;1289;p4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1" name="Google Shape;1291;p46"/>
              <p:cNvGrpSpPr/>
              <p:nvPr/>
            </p:nvGrpSpPr>
            <p:grpSpPr>
              <a:xfrm>
                <a:off x="7289918" y="521811"/>
                <a:ext cx="60527" cy="60527"/>
                <a:chOff x="7289918" y="521811"/>
                <a:chExt cx="60527" cy="60527"/>
              </a:xfrm>
            </p:grpSpPr>
            <p:sp>
              <p:nvSpPr>
                <p:cNvPr id="1292" name="Google Shape;1292;p4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3" name="Google Shape;1293;p4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4" name="Google Shape;1294;p46"/>
              <p:cNvGrpSpPr/>
              <p:nvPr/>
            </p:nvGrpSpPr>
            <p:grpSpPr>
              <a:xfrm>
                <a:off x="7228447" y="473745"/>
                <a:ext cx="60527" cy="60527"/>
                <a:chOff x="7228447" y="473745"/>
                <a:chExt cx="60527" cy="60527"/>
              </a:xfrm>
            </p:grpSpPr>
            <p:sp>
              <p:nvSpPr>
                <p:cNvPr id="1295" name="Google Shape;1295;p4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6" name="Google Shape;1296;p4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97" name="Google Shape;1297;p46"/>
              <p:cNvGrpSpPr/>
              <p:nvPr/>
            </p:nvGrpSpPr>
            <p:grpSpPr>
              <a:xfrm>
                <a:off x="7241925" y="524936"/>
                <a:ext cx="60527" cy="60527"/>
                <a:chOff x="7241925" y="524936"/>
                <a:chExt cx="60527" cy="60527"/>
              </a:xfrm>
            </p:grpSpPr>
            <p:sp>
              <p:nvSpPr>
                <p:cNvPr id="1298" name="Google Shape;1298;p4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4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0" name="Google Shape;1300;p46"/>
              <p:cNvGrpSpPr/>
              <p:nvPr/>
            </p:nvGrpSpPr>
            <p:grpSpPr>
              <a:xfrm>
                <a:off x="7196496" y="553701"/>
                <a:ext cx="69912" cy="74130"/>
                <a:chOff x="7196496" y="553701"/>
                <a:chExt cx="69912" cy="74130"/>
              </a:xfrm>
            </p:grpSpPr>
            <p:sp>
              <p:nvSpPr>
                <p:cNvPr id="1301" name="Google Shape;1301;p4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4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3" name="Google Shape;1303;p4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4" name="Google Shape;1304;p46"/>
              <p:cNvGrpSpPr/>
              <p:nvPr/>
            </p:nvGrpSpPr>
            <p:grpSpPr>
              <a:xfrm>
                <a:off x="7238257" y="584624"/>
                <a:ext cx="60515" cy="60515"/>
                <a:chOff x="7238257" y="584624"/>
                <a:chExt cx="60515" cy="60515"/>
              </a:xfrm>
            </p:grpSpPr>
            <p:sp>
              <p:nvSpPr>
                <p:cNvPr id="1305" name="Google Shape;1305;p4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6" name="Google Shape;1306;p4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7" name="Google Shape;1307;p46"/>
              <p:cNvGrpSpPr/>
              <p:nvPr/>
            </p:nvGrpSpPr>
            <p:grpSpPr>
              <a:xfrm>
                <a:off x="7287420" y="577993"/>
                <a:ext cx="60515" cy="60515"/>
                <a:chOff x="7287420" y="577993"/>
                <a:chExt cx="60515" cy="60515"/>
              </a:xfrm>
            </p:grpSpPr>
            <p:sp>
              <p:nvSpPr>
                <p:cNvPr id="1308" name="Google Shape;1308;p4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9" name="Google Shape;1309;p4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0" name="Google Shape;1310;p46"/>
              <p:cNvGrpSpPr/>
              <p:nvPr/>
            </p:nvGrpSpPr>
            <p:grpSpPr>
              <a:xfrm>
                <a:off x="7194890" y="617304"/>
                <a:ext cx="60515" cy="60515"/>
                <a:chOff x="7194890" y="617304"/>
                <a:chExt cx="60515" cy="60515"/>
              </a:xfrm>
            </p:grpSpPr>
            <p:sp>
              <p:nvSpPr>
                <p:cNvPr id="1311" name="Google Shape;1311;p4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2" name="Google Shape;1312;p4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13" name="Google Shape;1313;p4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4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5" name="Google Shape;1315;p4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1316" name="Google Shape;1316;p46"/>
          <p:cNvPicPr preferRelativeResize="0"/>
          <p:nvPr/>
        </p:nvPicPr>
        <p:blipFill>
          <a:blip r:embed="rId3">
            <a:alphaModFix/>
          </a:blip>
          <a:stretch>
            <a:fillRect/>
          </a:stretch>
        </p:blipFill>
        <p:spPr>
          <a:xfrm>
            <a:off x="3103200" y="576013"/>
            <a:ext cx="5715000" cy="360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47"/>
          <p:cNvSpPr txBox="1"/>
          <p:nvPr>
            <p:ph type="title"/>
          </p:nvPr>
        </p:nvSpPr>
        <p:spPr>
          <a:xfrm>
            <a:off x="716328" y="1746900"/>
            <a:ext cx="6823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322" name="Google Shape;1322;p47"/>
          <p:cNvSpPr txBox="1"/>
          <p:nvPr>
            <p:ph idx="2" type="title"/>
          </p:nvPr>
        </p:nvSpPr>
        <p:spPr>
          <a:xfrm>
            <a:off x="829072" y="69188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03</a:t>
            </a:r>
            <a:endParaRPr/>
          </a:p>
        </p:txBody>
      </p:sp>
      <p:sp>
        <p:nvSpPr>
          <p:cNvPr id="1323" name="Google Shape;1323;p47"/>
          <p:cNvSpPr txBox="1"/>
          <p:nvPr>
            <p:ph idx="1" type="subTitle"/>
          </p:nvPr>
        </p:nvSpPr>
        <p:spPr>
          <a:xfrm>
            <a:off x="792516" y="2619166"/>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Open Ai Model</a:t>
            </a:r>
            <a:endParaRPr/>
          </a:p>
        </p:txBody>
      </p:sp>
      <p:sp>
        <p:nvSpPr>
          <p:cNvPr id="1324" name="Google Shape;1324;p47"/>
          <p:cNvSpPr/>
          <p:nvPr/>
        </p:nvSpPr>
        <p:spPr>
          <a:xfrm>
            <a:off x="6306527" y="21036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5" name="Google Shape;1325;p47"/>
          <p:cNvGrpSpPr/>
          <p:nvPr/>
        </p:nvGrpSpPr>
        <p:grpSpPr>
          <a:xfrm>
            <a:off x="5139390" y="1947531"/>
            <a:ext cx="3590077" cy="3226563"/>
            <a:chOff x="3087436" y="4217562"/>
            <a:chExt cx="2028636" cy="1823226"/>
          </a:xfrm>
        </p:grpSpPr>
        <p:sp>
          <p:nvSpPr>
            <p:cNvPr id="1326" name="Google Shape;1326;p47"/>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27" name="Google Shape;1327;p47"/>
            <p:cNvGrpSpPr/>
            <p:nvPr/>
          </p:nvGrpSpPr>
          <p:grpSpPr>
            <a:xfrm>
              <a:off x="3131753" y="4240745"/>
              <a:ext cx="1980845" cy="1775498"/>
              <a:chOff x="3131753" y="4240745"/>
              <a:chExt cx="1980845" cy="1775498"/>
            </a:xfrm>
          </p:grpSpPr>
          <p:grpSp>
            <p:nvGrpSpPr>
              <p:cNvPr id="1328" name="Google Shape;1328;p47"/>
              <p:cNvGrpSpPr/>
              <p:nvPr/>
            </p:nvGrpSpPr>
            <p:grpSpPr>
              <a:xfrm>
                <a:off x="3131753" y="4752010"/>
                <a:ext cx="370825" cy="258766"/>
                <a:chOff x="3131753" y="4752010"/>
                <a:chExt cx="370825" cy="258766"/>
              </a:xfrm>
            </p:grpSpPr>
            <p:sp>
              <p:nvSpPr>
                <p:cNvPr id="1329" name="Google Shape;1329;p47"/>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47"/>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1" name="Google Shape;1331;p47"/>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2" name="Google Shape;1332;p47"/>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3" name="Google Shape;1333;p47"/>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34" name="Google Shape;1334;p47"/>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5" name="Google Shape;1335;p47"/>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47"/>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7" name="Google Shape;1337;p47"/>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8" name="Google Shape;1338;p47"/>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47"/>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0" name="Google Shape;1340;p47"/>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47"/>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7"/>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3" name="Google Shape;1343;p47"/>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4" name="Google Shape;1344;p47"/>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5" name="Google Shape;1345;p47"/>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6" name="Google Shape;1346;p47"/>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7" name="Google Shape;1347;p47"/>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8" name="Google Shape;1348;p47"/>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49" name="Google Shape;1349;p47"/>
              <p:cNvGrpSpPr/>
              <p:nvPr/>
            </p:nvGrpSpPr>
            <p:grpSpPr>
              <a:xfrm>
                <a:off x="4818432" y="4240745"/>
                <a:ext cx="232336" cy="341280"/>
                <a:chOff x="4818432" y="4240745"/>
                <a:chExt cx="232336" cy="341280"/>
              </a:xfrm>
            </p:grpSpPr>
            <p:sp>
              <p:nvSpPr>
                <p:cNvPr id="1350" name="Google Shape;1350;p47"/>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7"/>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2" name="Google Shape;1352;p47"/>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3" name="Google Shape;1353;p47"/>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4" name="Google Shape;1354;p47"/>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5" name="Google Shape;1355;p47"/>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6" name="Google Shape;1356;p47"/>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7" name="Google Shape;1357;p47"/>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8" name="Google Shape;1358;p47"/>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9" name="Google Shape;1359;p47"/>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7"/>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7"/>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7"/>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3" name="Google Shape;1363;p47"/>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4" name="Google Shape;1364;p47"/>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5" name="Google Shape;1365;p47"/>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66" name="Google Shape;1366;p47"/>
          <p:cNvGrpSpPr/>
          <p:nvPr/>
        </p:nvGrpSpPr>
        <p:grpSpPr>
          <a:xfrm>
            <a:off x="3612318" y="3787920"/>
            <a:ext cx="754207" cy="896613"/>
            <a:chOff x="7177165" y="405444"/>
            <a:chExt cx="253183" cy="300988"/>
          </a:xfrm>
        </p:grpSpPr>
        <p:sp>
          <p:nvSpPr>
            <p:cNvPr id="1367" name="Google Shape;1367;p4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68" name="Google Shape;1368;p47"/>
            <p:cNvGrpSpPr/>
            <p:nvPr/>
          </p:nvGrpSpPr>
          <p:grpSpPr>
            <a:xfrm>
              <a:off x="7194890" y="420612"/>
              <a:ext cx="205512" cy="257207"/>
              <a:chOff x="7194890" y="420612"/>
              <a:chExt cx="205512" cy="257207"/>
            </a:xfrm>
          </p:grpSpPr>
          <p:sp>
            <p:nvSpPr>
              <p:cNvPr id="1369" name="Google Shape;1369;p4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0" name="Google Shape;1370;p4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1" name="Google Shape;1371;p4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2" name="Google Shape;1372;p4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3" name="Google Shape;1373;p4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4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75" name="Google Shape;1375;p47"/>
              <p:cNvGrpSpPr/>
              <p:nvPr/>
            </p:nvGrpSpPr>
            <p:grpSpPr>
              <a:xfrm>
                <a:off x="7332552" y="511417"/>
                <a:ext cx="60514" cy="60514"/>
                <a:chOff x="7332552" y="511417"/>
                <a:chExt cx="60514" cy="60514"/>
              </a:xfrm>
            </p:grpSpPr>
            <p:sp>
              <p:nvSpPr>
                <p:cNvPr id="1376" name="Google Shape;1376;p4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7" name="Google Shape;1377;p4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78" name="Google Shape;1378;p47"/>
              <p:cNvGrpSpPr/>
              <p:nvPr/>
            </p:nvGrpSpPr>
            <p:grpSpPr>
              <a:xfrm>
                <a:off x="7289918" y="521811"/>
                <a:ext cx="60527" cy="60527"/>
                <a:chOff x="7289918" y="521811"/>
                <a:chExt cx="60527" cy="60527"/>
              </a:xfrm>
            </p:grpSpPr>
            <p:sp>
              <p:nvSpPr>
                <p:cNvPr id="1379" name="Google Shape;1379;p4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0" name="Google Shape;1380;p4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1" name="Google Shape;1381;p47"/>
              <p:cNvGrpSpPr/>
              <p:nvPr/>
            </p:nvGrpSpPr>
            <p:grpSpPr>
              <a:xfrm>
                <a:off x="7228447" y="473745"/>
                <a:ext cx="60527" cy="60527"/>
                <a:chOff x="7228447" y="473745"/>
                <a:chExt cx="60527" cy="60527"/>
              </a:xfrm>
            </p:grpSpPr>
            <p:sp>
              <p:nvSpPr>
                <p:cNvPr id="1382" name="Google Shape;1382;p4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3" name="Google Shape;1383;p4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4" name="Google Shape;1384;p47"/>
              <p:cNvGrpSpPr/>
              <p:nvPr/>
            </p:nvGrpSpPr>
            <p:grpSpPr>
              <a:xfrm>
                <a:off x="7241925" y="524936"/>
                <a:ext cx="60527" cy="60527"/>
                <a:chOff x="7241925" y="524936"/>
                <a:chExt cx="60527" cy="60527"/>
              </a:xfrm>
            </p:grpSpPr>
            <p:sp>
              <p:nvSpPr>
                <p:cNvPr id="1385" name="Google Shape;1385;p4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4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87" name="Google Shape;1387;p47"/>
              <p:cNvGrpSpPr/>
              <p:nvPr/>
            </p:nvGrpSpPr>
            <p:grpSpPr>
              <a:xfrm>
                <a:off x="7196496" y="553701"/>
                <a:ext cx="69912" cy="74130"/>
                <a:chOff x="7196496" y="553701"/>
                <a:chExt cx="69912" cy="74130"/>
              </a:xfrm>
            </p:grpSpPr>
            <p:sp>
              <p:nvSpPr>
                <p:cNvPr id="1388" name="Google Shape;1388;p4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9" name="Google Shape;1389;p4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0" name="Google Shape;1390;p4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1" name="Google Shape;1391;p47"/>
              <p:cNvGrpSpPr/>
              <p:nvPr/>
            </p:nvGrpSpPr>
            <p:grpSpPr>
              <a:xfrm>
                <a:off x="7238257" y="584624"/>
                <a:ext cx="60515" cy="60515"/>
                <a:chOff x="7238257" y="584624"/>
                <a:chExt cx="60515" cy="60515"/>
              </a:xfrm>
            </p:grpSpPr>
            <p:sp>
              <p:nvSpPr>
                <p:cNvPr id="1392" name="Google Shape;1392;p4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3" name="Google Shape;1393;p4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4" name="Google Shape;1394;p47"/>
              <p:cNvGrpSpPr/>
              <p:nvPr/>
            </p:nvGrpSpPr>
            <p:grpSpPr>
              <a:xfrm>
                <a:off x="7287420" y="577993"/>
                <a:ext cx="60515" cy="60515"/>
                <a:chOff x="7287420" y="577993"/>
                <a:chExt cx="60515" cy="60515"/>
              </a:xfrm>
            </p:grpSpPr>
            <p:sp>
              <p:nvSpPr>
                <p:cNvPr id="1395" name="Google Shape;1395;p4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6" name="Google Shape;1396;p4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7" name="Google Shape;1397;p47"/>
              <p:cNvGrpSpPr/>
              <p:nvPr/>
            </p:nvGrpSpPr>
            <p:grpSpPr>
              <a:xfrm>
                <a:off x="7194890" y="617304"/>
                <a:ext cx="60515" cy="60515"/>
                <a:chOff x="7194890" y="617304"/>
                <a:chExt cx="60515" cy="60515"/>
              </a:xfrm>
            </p:grpSpPr>
            <p:sp>
              <p:nvSpPr>
                <p:cNvPr id="1398" name="Google Shape;1398;p4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9" name="Google Shape;1399;p4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00" name="Google Shape;1400;p4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1" name="Google Shape;1401;p4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2" name="Google Shape;1402;p4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03" name="Google Shape;1403;p47"/>
          <p:cNvGrpSpPr/>
          <p:nvPr/>
        </p:nvGrpSpPr>
        <p:grpSpPr>
          <a:xfrm>
            <a:off x="407915" y="3646072"/>
            <a:ext cx="610615" cy="816067"/>
            <a:chOff x="7382255" y="210400"/>
            <a:chExt cx="889590" cy="1188909"/>
          </a:xfrm>
        </p:grpSpPr>
        <p:sp>
          <p:nvSpPr>
            <p:cNvPr id="1404" name="Google Shape;1404;p47"/>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5" name="Google Shape;1405;p47"/>
            <p:cNvGrpSpPr/>
            <p:nvPr/>
          </p:nvGrpSpPr>
          <p:grpSpPr>
            <a:xfrm>
              <a:off x="7514246" y="356595"/>
              <a:ext cx="592493" cy="857184"/>
              <a:chOff x="8493866" y="1122612"/>
              <a:chExt cx="96298" cy="139296"/>
            </a:xfrm>
          </p:grpSpPr>
          <p:sp>
            <p:nvSpPr>
              <p:cNvPr id="1406" name="Google Shape;1406;p47"/>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07" name="Google Shape;1407;p47"/>
              <p:cNvGrpSpPr/>
              <p:nvPr/>
            </p:nvGrpSpPr>
            <p:grpSpPr>
              <a:xfrm>
                <a:off x="8514785" y="1196751"/>
                <a:ext cx="55223" cy="65157"/>
                <a:chOff x="8514785" y="1196751"/>
                <a:chExt cx="55223" cy="65157"/>
              </a:xfrm>
            </p:grpSpPr>
            <p:sp>
              <p:nvSpPr>
                <p:cNvPr id="1408" name="Google Shape;1408;p47"/>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9" name="Google Shape;1409;p47"/>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7"/>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11" name="Google Shape;1411;p47"/>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2" name="Google Shape;1412;p47"/>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7"/>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4" name="Google Shape;1414;p47"/>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15" name="Google Shape;1415;p47"/>
          <p:cNvGrpSpPr/>
          <p:nvPr/>
        </p:nvGrpSpPr>
        <p:grpSpPr>
          <a:xfrm>
            <a:off x="5473789" y="627646"/>
            <a:ext cx="589664" cy="699213"/>
            <a:chOff x="7570887" y="957519"/>
            <a:chExt cx="197947" cy="234722"/>
          </a:xfrm>
        </p:grpSpPr>
        <p:sp>
          <p:nvSpPr>
            <p:cNvPr id="1416" name="Google Shape;1416;p4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17" name="Google Shape;1417;p47"/>
            <p:cNvGrpSpPr/>
            <p:nvPr/>
          </p:nvGrpSpPr>
          <p:grpSpPr>
            <a:xfrm>
              <a:off x="7590853" y="979012"/>
              <a:ext cx="150287" cy="187029"/>
              <a:chOff x="7590853" y="979012"/>
              <a:chExt cx="150287" cy="187029"/>
            </a:xfrm>
          </p:grpSpPr>
          <p:sp>
            <p:nvSpPr>
              <p:cNvPr id="1418" name="Google Shape;1418;p4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1" name="Google Shape;1421;p47"/>
              <p:cNvGrpSpPr/>
              <p:nvPr/>
            </p:nvGrpSpPr>
            <p:grpSpPr>
              <a:xfrm>
                <a:off x="7658097" y="1083325"/>
                <a:ext cx="29764" cy="24433"/>
                <a:chOff x="7658097" y="1083325"/>
                <a:chExt cx="29764" cy="24433"/>
              </a:xfrm>
            </p:grpSpPr>
            <p:sp>
              <p:nvSpPr>
                <p:cNvPr id="1422" name="Google Shape;1422;p4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24" name="Google Shape;1424;p4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5" name="Google Shape;1425;p4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26" name="Google Shape;1426;p47"/>
          <p:cNvGrpSpPr/>
          <p:nvPr/>
        </p:nvGrpSpPr>
        <p:grpSpPr>
          <a:xfrm>
            <a:off x="7821252" y="141283"/>
            <a:ext cx="996905" cy="1332933"/>
            <a:chOff x="5842915" y="2452969"/>
            <a:chExt cx="273687" cy="365919"/>
          </a:xfrm>
        </p:grpSpPr>
        <p:sp>
          <p:nvSpPr>
            <p:cNvPr id="1427" name="Google Shape;1427;p4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8" name="Google Shape;1428;p47"/>
            <p:cNvGrpSpPr/>
            <p:nvPr/>
          </p:nvGrpSpPr>
          <p:grpSpPr>
            <a:xfrm>
              <a:off x="5872488" y="2483168"/>
              <a:ext cx="225985" cy="307482"/>
              <a:chOff x="5872488" y="2483168"/>
              <a:chExt cx="225985" cy="307482"/>
            </a:xfrm>
          </p:grpSpPr>
          <p:grpSp>
            <p:nvGrpSpPr>
              <p:cNvPr id="1429" name="Google Shape;1429;p47"/>
              <p:cNvGrpSpPr/>
              <p:nvPr/>
            </p:nvGrpSpPr>
            <p:grpSpPr>
              <a:xfrm>
                <a:off x="5992547" y="2637354"/>
                <a:ext cx="105926" cy="94950"/>
                <a:chOff x="5992547" y="2637354"/>
                <a:chExt cx="105926" cy="94950"/>
              </a:xfrm>
            </p:grpSpPr>
            <p:sp>
              <p:nvSpPr>
                <p:cNvPr id="1430" name="Google Shape;1430;p4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32" name="Google Shape;1432;p47"/>
              <p:cNvGrpSpPr/>
              <p:nvPr/>
            </p:nvGrpSpPr>
            <p:grpSpPr>
              <a:xfrm>
                <a:off x="5908056" y="2695700"/>
                <a:ext cx="105926" cy="94950"/>
                <a:chOff x="5908056" y="2695700"/>
                <a:chExt cx="105926" cy="94950"/>
              </a:xfrm>
            </p:grpSpPr>
            <p:sp>
              <p:nvSpPr>
                <p:cNvPr id="1433" name="Google Shape;1433;p4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5" name="Google Shape;1435;p4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grpSp>
        <p:nvGrpSpPr>
          <p:cNvPr id="1442" name="Google Shape;1442;p48"/>
          <p:cNvGrpSpPr/>
          <p:nvPr/>
        </p:nvGrpSpPr>
        <p:grpSpPr>
          <a:xfrm>
            <a:off x="7225134" y="3117548"/>
            <a:ext cx="1319985" cy="1571263"/>
            <a:chOff x="4493925" y="112536"/>
            <a:chExt cx="598389" cy="712300"/>
          </a:xfrm>
        </p:grpSpPr>
        <p:sp>
          <p:nvSpPr>
            <p:cNvPr id="1443" name="Google Shape;1443;p48"/>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44" name="Google Shape;1444;p48"/>
            <p:cNvGrpSpPr/>
            <p:nvPr/>
          </p:nvGrpSpPr>
          <p:grpSpPr>
            <a:xfrm>
              <a:off x="4544228" y="166034"/>
              <a:ext cx="497823" cy="599605"/>
              <a:chOff x="4544228" y="166034"/>
              <a:chExt cx="497823" cy="599605"/>
            </a:xfrm>
          </p:grpSpPr>
          <p:grpSp>
            <p:nvGrpSpPr>
              <p:cNvPr id="1445" name="Google Shape;1445;p48"/>
              <p:cNvGrpSpPr/>
              <p:nvPr/>
            </p:nvGrpSpPr>
            <p:grpSpPr>
              <a:xfrm>
                <a:off x="4544228" y="269118"/>
                <a:ext cx="327678" cy="307041"/>
                <a:chOff x="4544228" y="269118"/>
                <a:chExt cx="327678" cy="307041"/>
              </a:xfrm>
            </p:grpSpPr>
            <p:sp>
              <p:nvSpPr>
                <p:cNvPr id="1446" name="Google Shape;1446;p48"/>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8"/>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8"/>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8"/>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0" name="Google Shape;1450;p48"/>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1" name="Google Shape;1451;p48"/>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8"/>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8"/>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8"/>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8"/>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48"/>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8"/>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8"/>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8"/>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8"/>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8"/>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48"/>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8"/>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4" name="Google Shape;1464;p48"/>
              <p:cNvGrpSpPr/>
              <p:nvPr/>
            </p:nvGrpSpPr>
            <p:grpSpPr>
              <a:xfrm>
                <a:off x="4708566" y="243858"/>
                <a:ext cx="175377" cy="316374"/>
                <a:chOff x="4708566" y="243858"/>
                <a:chExt cx="175377" cy="316374"/>
              </a:xfrm>
            </p:grpSpPr>
            <p:sp>
              <p:nvSpPr>
                <p:cNvPr id="1465" name="Google Shape;1465;p48"/>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8"/>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7" name="Google Shape;1467;p48"/>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8" name="Google Shape;1468;p48"/>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9" name="Google Shape;1469;p48"/>
              <p:cNvGrpSpPr/>
              <p:nvPr/>
            </p:nvGrpSpPr>
            <p:grpSpPr>
              <a:xfrm>
                <a:off x="4838842" y="166034"/>
                <a:ext cx="203209" cy="520204"/>
                <a:chOff x="4838842" y="166034"/>
                <a:chExt cx="203209" cy="520204"/>
              </a:xfrm>
            </p:grpSpPr>
            <p:sp>
              <p:nvSpPr>
                <p:cNvPr id="1470" name="Google Shape;1470;p48"/>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8"/>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8"/>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8"/>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8"/>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48"/>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6" name="Google Shape;1476;p48"/>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7" name="Google Shape;1477;p48"/>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8" name="Google Shape;1478;p48"/>
              <p:cNvGrpSpPr/>
              <p:nvPr/>
            </p:nvGrpSpPr>
            <p:grpSpPr>
              <a:xfrm>
                <a:off x="4570335" y="373653"/>
                <a:ext cx="215863" cy="271964"/>
                <a:chOff x="4570335" y="373653"/>
                <a:chExt cx="215863" cy="271964"/>
              </a:xfrm>
            </p:grpSpPr>
            <p:sp>
              <p:nvSpPr>
                <p:cNvPr id="1479" name="Google Shape;1479;p48"/>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0" name="Google Shape;1480;p48"/>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48"/>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2" name="Google Shape;1482;p48"/>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3" name="Google Shape;1483;p48"/>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4" name="Google Shape;1484;p48"/>
              <p:cNvGrpSpPr/>
              <p:nvPr/>
            </p:nvGrpSpPr>
            <p:grpSpPr>
              <a:xfrm>
                <a:off x="4711765" y="376367"/>
                <a:ext cx="148880" cy="180608"/>
                <a:chOff x="4711765" y="376367"/>
                <a:chExt cx="148880" cy="180608"/>
              </a:xfrm>
            </p:grpSpPr>
            <p:sp>
              <p:nvSpPr>
                <p:cNvPr id="1485" name="Google Shape;1485;p48"/>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6" name="Google Shape;1486;p48"/>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87" name="Google Shape;1487;p48"/>
                <p:cNvGrpSpPr/>
                <p:nvPr/>
              </p:nvGrpSpPr>
              <p:grpSpPr>
                <a:xfrm>
                  <a:off x="4770691" y="485236"/>
                  <a:ext cx="31027" cy="21659"/>
                  <a:chOff x="4770691" y="485236"/>
                  <a:chExt cx="31027" cy="21659"/>
                </a:xfrm>
              </p:grpSpPr>
              <p:sp>
                <p:nvSpPr>
                  <p:cNvPr id="1488" name="Google Shape;1488;p48"/>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9" name="Google Shape;1489;p48"/>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0" name="Google Shape;1490;p48"/>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8"/>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92" name="Google Shape;1492;p48"/>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3" name="Google Shape;1493;p48"/>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8"/>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95" name="Google Shape;1495;p48"/>
          <p:cNvGrpSpPr/>
          <p:nvPr/>
        </p:nvGrpSpPr>
        <p:grpSpPr>
          <a:xfrm>
            <a:off x="431089" y="207471"/>
            <a:ext cx="903299" cy="1031751"/>
            <a:chOff x="431089" y="207471"/>
            <a:chExt cx="903299" cy="1031751"/>
          </a:xfrm>
        </p:grpSpPr>
        <p:grpSp>
          <p:nvGrpSpPr>
            <p:cNvPr id="1496" name="Google Shape;1496;p48"/>
            <p:cNvGrpSpPr/>
            <p:nvPr/>
          </p:nvGrpSpPr>
          <p:grpSpPr>
            <a:xfrm flipH="1">
              <a:off x="624323" y="207472"/>
              <a:ext cx="710065" cy="1031750"/>
              <a:chOff x="7929864" y="1803297"/>
              <a:chExt cx="818424" cy="1189064"/>
            </a:xfrm>
          </p:grpSpPr>
          <p:sp>
            <p:nvSpPr>
              <p:cNvPr id="1497" name="Google Shape;1497;p4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98" name="Google Shape;1498;p48"/>
              <p:cNvGrpSpPr/>
              <p:nvPr/>
            </p:nvGrpSpPr>
            <p:grpSpPr>
              <a:xfrm>
                <a:off x="8034260" y="1943225"/>
                <a:ext cx="610587" cy="909422"/>
                <a:chOff x="8034260" y="1943225"/>
                <a:chExt cx="610587" cy="909422"/>
              </a:xfrm>
            </p:grpSpPr>
            <p:sp>
              <p:nvSpPr>
                <p:cNvPr id="1499" name="Google Shape;1499;p4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0" name="Google Shape;1500;p48"/>
                <p:cNvGrpSpPr/>
                <p:nvPr/>
              </p:nvGrpSpPr>
              <p:grpSpPr>
                <a:xfrm>
                  <a:off x="8105861" y="2060036"/>
                  <a:ext cx="462927" cy="775862"/>
                  <a:chOff x="8105861" y="2060036"/>
                  <a:chExt cx="462927" cy="775862"/>
                </a:xfrm>
              </p:grpSpPr>
              <p:sp>
                <p:nvSpPr>
                  <p:cNvPr id="1501" name="Google Shape;1501;p4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4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4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4" name="Google Shape;1504;p4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5" name="Google Shape;1505;p4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6" name="Google Shape;1506;p4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7" name="Google Shape;1507;p4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8" name="Google Shape;1508;p4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9" name="Google Shape;1509;p4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510" name="Google Shape;1510;p48"/>
            <p:cNvGrpSpPr/>
            <p:nvPr/>
          </p:nvGrpSpPr>
          <p:grpSpPr>
            <a:xfrm>
              <a:off x="431089" y="207471"/>
              <a:ext cx="589664" cy="699213"/>
              <a:chOff x="7570887" y="957519"/>
              <a:chExt cx="197947" cy="234722"/>
            </a:xfrm>
          </p:grpSpPr>
          <p:sp>
            <p:nvSpPr>
              <p:cNvPr id="1511" name="Google Shape;1511;p4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2" name="Google Shape;1512;p48"/>
              <p:cNvGrpSpPr/>
              <p:nvPr/>
            </p:nvGrpSpPr>
            <p:grpSpPr>
              <a:xfrm>
                <a:off x="7590853" y="979012"/>
                <a:ext cx="150287" cy="187029"/>
                <a:chOff x="7590853" y="979012"/>
                <a:chExt cx="150287" cy="187029"/>
              </a:xfrm>
            </p:grpSpPr>
            <p:sp>
              <p:nvSpPr>
                <p:cNvPr id="1513" name="Google Shape;1513;p4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4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4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6" name="Google Shape;1516;p48"/>
                <p:cNvGrpSpPr/>
                <p:nvPr/>
              </p:nvGrpSpPr>
              <p:grpSpPr>
                <a:xfrm>
                  <a:off x="7658097" y="1083325"/>
                  <a:ext cx="29764" cy="24433"/>
                  <a:chOff x="7658097" y="1083325"/>
                  <a:chExt cx="29764" cy="24433"/>
                </a:xfrm>
              </p:grpSpPr>
              <p:sp>
                <p:nvSpPr>
                  <p:cNvPr id="1517" name="Google Shape;1517;p4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8" name="Google Shape;1518;p4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9" name="Google Shape;1519;p4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521" name="Google Shape;1521;p48"/>
          <p:cNvPicPr preferRelativeResize="0"/>
          <p:nvPr/>
        </p:nvPicPr>
        <p:blipFill>
          <a:blip r:embed="rId3">
            <a:alphaModFix/>
          </a:blip>
          <a:stretch>
            <a:fillRect/>
          </a:stretch>
        </p:blipFill>
        <p:spPr>
          <a:xfrm>
            <a:off x="1105799" y="361225"/>
            <a:ext cx="5059926" cy="4396249"/>
          </a:xfrm>
          <a:prstGeom prst="rect">
            <a:avLst/>
          </a:prstGeom>
          <a:noFill/>
          <a:ln>
            <a:noFill/>
          </a:ln>
        </p:spPr>
      </p:pic>
      <p:sp>
        <p:nvSpPr>
          <p:cNvPr id="1522" name="Google Shape;1522;p48"/>
          <p:cNvSpPr txBox="1"/>
          <p:nvPr>
            <p:ph type="title"/>
          </p:nvPr>
        </p:nvSpPr>
        <p:spPr>
          <a:xfrm>
            <a:off x="6459975" y="671625"/>
            <a:ext cx="2955300" cy="28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Retrieval- Augmented Generation</a:t>
            </a:r>
            <a:endParaRPr sz="3200"/>
          </a:p>
          <a:p>
            <a:pPr indent="0" lvl="0" marL="0" rtl="0" algn="l">
              <a:spcBef>
                <a:spcPts val="0"/>
              </a:spcBef>
              <a:spcAft>
                <a:spcPts val="0"/>
              </a:spcAft>
              <a:buNone/>
            </a:pPr>
            <a:r>
              <a:rPr lang="en" sz="3200"/>
              <a:t>(RAG)</a:t>
            </a:r>
            <a:br>
              <a:rPr lang="en" sz="3200"/>
            </a:br>
            <a:r>
              <a:rPr lang="en" sz="3200"/>
              <a:t>pipeline</a:t>
            </a:r>
            <a:endParaRPr sz="3200"/>
          </a:p>
          <a:p>
            <a:pPr indent="0" lvl="0" marL="0" rtl="0" algn="l">
              <a:spcBef>
                <a:spcPts val="0"/>
              </a:spcBef>
              <a:spcAft>
                <a:spcPts val="0"/>
              </a:spcAft>
              <a:buNone/>
            </a:pPr>
            <a:r>
              <a:t/>
            </a:r>
            <a:endParaRPr sz="3200"/>
          </a:p>
        </p:txBody>
      </p:sp>
      <p:sp>
        <p:nvSpPr>
          <p:cNvPr id="1523" name="Google Shape;1523;p48"/>
          <p:cNvSpPr txBox="1"/>
          <p:nvPr/>
        </p:nvSpPr>
        <p:spPr>
          <a:xfrm>
            <a:off x="1060575" y="4688800"/>
            <a:ext cx="681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How do domain-specific chatbots work? An Overview of Retrieval Augmented Generation (RAG) | Scriv</a:t>
            </a:r>
            <a:endParaRPr sz="9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49"/>
          <p:cNvSpPr/>
          <p:nvPr/>
        </p:nvSpPr>
        <p:spPr>
          <a:xfrm>
            <a:off x="5544340" y="29041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9" name="Google Shape;1529;p49"/>
          <p:cNvGrpSpPr/>
          <p:nvPr/>
        </p:nvGrpSpPr>
        <p:grpSpPr>
          <a:xfrm>
            <a:off x="7829868" y="338132"/>
            <a:ext cx="754207" cy="896613"/>
            <a:chOff x="7177165" y="405444"/>
            <a:chExt cx="253183" cy="300988"/>
          </a:xfrm>
        </p:grpSpPr>
        <p:sp>
          <p:nvSpPr>
            <p:cNvPr id="1530" name="Google Shape;1530;p4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1" name="Google Shape;1531;p49"/>
            <p:cNvGrpSpPr/>
            <p:nvPr/>
          </p:nvGrpSpPr>
          <p:grpSpPr>
            <a:xfrm>
              <a:off x="7194890" y="420612"/>
              <a:ext cx="205512" cy="257207"/>
              <a:chOff x="7194890" y="420612"/>
              <a:chExt cx="205512" cy="257207"/>
            </a:xfrm>
          </p:grpSpPr>
          <p:sp>
            <p:nvSpPr>
              <p:cNvPr id="1532" name="Google Shape;1532;p4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3" name="Google Shape;1533;p4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4" name="Google Shape;1534;p4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4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6" name="Google Shape;1536;p4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4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38" name="Google Shape;1538;p49"/>
              <p:cNvGrpSpPr/>
              <p:nvPr/>
            </p:nvGrpSpPr>
            <p:grpSpPr>
              <a:xfrm>
                <a:off x="7332552" y="511417"/>
                <a:ext cx="60514" cy="60514"/>
                <a:chOff x="7332552" y="511417"/>
                <a:chExt cx="60514" cy="60514"/>
              </a:xfrm>
            </p:grpSpPr>
            <p:sp>
              <p:nvSpPr>
                <p:cNvPr id="1539" name="Google Shape;1539;p4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0" name="Google Shape;1540;p4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1" name="Google Shape;1541;p49"/>
              <p:cNvGrpSpPr/>
              <p:nvPr/>
            </p:nvGrpSpPr>
            <p:grpSpPr>
              <a:xfrm>
                <a:off x="7289918" y="521811"/>
                <a:ext cx="60527" cy="60527"/>
                <a:chOff x="7289918" y="521811"/>
                <a:chExt cx="60527" cy="60527"/>
              </a:xfrm>
            </p:grpSpPr>
            <p:sp>
              <p:nvSpPr>
                <p:cNvPr id="1542" name="Google Shape;1542;p4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3" name="Google Shape;1543;p4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4" name="Google Shape;1544;p49"/>
              <p:cNvGrpSpPr/>
              <p:nvPr/>
            </p:nvGrpSpPr>
            <p:grpSpPr>
              <a:xfrm>
                <a:off x="7228447" y="473745"/>
                <a:ext cx="60527" cy="60527"/>
                <a:chOff x="7228447" y="473745"/>
                <a:chExt cx="60527" cy="60527"/>
              </a:xfrm>
            </p:grpSpPr>
            <p:sp>
              <p:nvSpPr>
                <p:cNvPr id="1545" name="Google Shape;1545;p4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6" name="Google Shape;1546;p4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47" name="Google Shape;1547;p49"/>
              <p:cNvGrpSpPr/>
              <p:nvPr/>
            </p:nvGrpSpPr>
            <p:grpSpPr>
              <a:xfrm>
                <a:off x="7241925" y="524936"/>
                <a:ext cx="60527" cy="60527"/>
                <a:chOff x="7241925" y="524936"/>
                <a:chExt cx="60527" cy="60527"/>
              </a:xfrm>
            </p:grpSpPr>
            <p:sp>
              <p:nvSpPr>
                <p:cNvPr id="1548" name="Google Shape;1548;p4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4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0" name="Google Shape;1550;p49"/>
              <p:cNvGrpSpPr/>
              <p:nvPr/>
            </p:nvGrpSpPr>
            <p:grpSpPr>
              <a:xfrm>
                <a:off x="7196496" y="553701"/>
                <a:ext cx="69912" cy="74130"/>
                <a:chOff x="7196496" y="553701"/>
                <a:chExt cx="69912" cy="74130"/>
              </a:xfrm>
            </p:grpSpPr>
            <p:sp>
              <p:nvSpPr>
                <p:cNvPr id="1551" name="Google Shape;1551;p4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4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4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4" name="Google Shape;1554;p49"/>
              <p:cNvGrpSpPr/>
              <p:nvPr/>
            </p:nvGrpSpPr>
            <p:grpSpPr>
              <a:xfrm>
                <a:off x="7238257" y="584624"/>
                <a:ext cx="60515" cy="60515"/>
                <a:chOff x="7238257" y="584624"/>
                <a:chExt cx="60515" cy="60515"/>
              </a:xfrm>
            </p:grpSpPr>
            <p:sp>
              <p:nvSpPr>
                <p:cNvPr id="1555" name="Google Shape;1555;p4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4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57" name="Google Shape;1557;p49"/>
              <p:cNvGrpSpPr/>
              <p:nvPr/>
            </p:nvGrpSpPr>
            <p:grpSpPr>
              <a:xfrm>
                <a:off x="7287420" y="577993"/>
                <a:ext cx="60515" cy="60515"/>
                <a:chOff x="7287420" y="577993"/>
                <a:chExt cx="60515" cy="60515"/>
              </a:xfrm>
            </p:grpSpPr>
            <p:sp>
              <p:nvSpPr>
                <p:cNvPr id="1558" name="Google Shape;1558;p4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4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0" name="Google Shape;1560;p49"/>
              <p:cNvGrpSpPr/>
              <p:nvPr/>
            </p:nvGrpSpPr>
            <p:grpSpPr>
              <a:xfrm>
                <a:off x="7194890" y="617304"/>
                <a:ext cx="60515" cy="60515"/>
                <a:chOff x="7194890" y="617304"/>
                <a:chExt cx="60515" cy="60515"/>
              </a:xfrm>
            </p:grpSpPr>
            <p:sp>
              <p:nvSpPr>
                <p:cNvPr id="1561" name="Google Shape;1561;p4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4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63" name="Google Shape;1563;p4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4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5" name="Google Shape;1565;p4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66" name="Google Shape;1566;p49"/>
          <p:cNvGrpSpPr/>
          <p:nvPr/>
        </p:nvGrpSpPr>
        <p:grpSpPr>
          <a:xfrm>
            <a:off x="633264" y="995634"/>
            <a:ext cx="589664" cy="699213"/>
            <a:chOff x="7570887" y="957519"/>
            <a:chExt cx="197947" cy="234722"/>
          </a:xfrm>
        </p:grpSpPr>
        <p:sp>
          <p:nvSpPr>
            <p:cNvPr id="1567" name="Google Shape;1567;p4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68" name="Google Shape;1568;p49"/>
            <p:cNvGrpSpPr/>
            <p:nvPr/>
          </p:nvGrpSpPr>
          <p:grpSpPr>
            <a:xfrm>
              <a:off x="7590853" y="979012"/>
              <a:ext cx="150287" cy="187029"/>
              <a:chOff x="7590853" y="979012"/>
              <a:chExt cx="150287" cy="187029"/>
            </a:xfrm>
          </p:grpSpPr>
          <p:sp>
            <p:nvSpPr>
              <p:cNvPr id="1569" name="Google Shape;1569;p4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0" name="Google Shape;1570;p4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1" name="Google Shape;1571;p4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72" name="Google Shape;1572;p49"/>
              <p:cNvGrpSpPr/>
              <p:nvPr/>
            </p:nvGrpSpPr>
            <p:grpSpPr>
              <a:xfrm>
                <a:off x="7658097" y="1083325"/>
                <a:ext cx="29764" cy="24433"/>
                <a:chOff x="7658097" y="1083325"/>
                <a:chExt cx="29764" cy="24433"/>
              </a:xfrm>
            </p:grpSpPr>
            <p:sp>
              <p:nvSpPr>
                <p:cNvPr id="1573" name="Google Shape;1573;p4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4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75" name="Google Shape;1575;p4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4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77" name="Google Shape;1577;p49"/>
          <p:cNvGrpSpPr/>
          <p:nvPr/>
        </p:nvGrpSpPr>
        <p:grpSpPr>
          <a:xfrm flipH="1" rot="306717">
            <a:off x="6863781" y="3158849"/>
            <a:ext cx="1204340" cy="1492092"/>
            <a:chOff x="7786336" y="1422122"/>
            <a:chExt cx="385311" cy="477388"/>
          </a:xfrm>
        </p:grpSpPr>
        <p:sp>
          <p:nvSpPr>
            <p:cNvPr id="1578" name="Google Shape;1578;p49"/>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79" name="Google Shape;1579;p49"/>
            <p:cNvGrpSpPr/>
            <p:nvPr/>
          </p:nvGrpSpPr>
          <p:grpSpPr>
            <a:xfrm>
              <a:off x="7809776" y="1445914"/>
              <a:ext cx="337612" cy="429672"/>
              <a:chOff x="7809776" y="1445914"/>
              <a:chExt cx="337612" cy="429672"/>
            </a:xfrm>
          </p:grpSpPr>
          <p:grpSp>
            <p:nvGrpSpPr>
              <p:cNvPr id="1580" name="Google Shape;1580;p49"/>
              <p:cNvGrpSpPr/>
              <p:nvPr/>
            </p:nvGrpSpPr>
            <p:grpSpPr>
              <a:xfrm>
                <a:off x="7826864" y="1445914"/>
                <a:ext cx="320524" cy="265580"/>
                <a:chOff x="7826864" y="1445914"/>
                <a:chExt cx="320524" cy="265580"/>
              </a:xfrm>
            </p:grpSpPr>
            <p:grpSp>
              <p:nvGrpSpPr>
                <p:cNvPr id="1581" name="Google Shape;1581;p49"/>
                <p:cNvGrpSpPr/>
                <p:nvPr/>
              </p:nvGrpSpPr>
              <p:grpSpPr>
                <a:xfrm>
                  <a:off x="7964534" y="1445914"/>
                  <a:ext cx="182854" cy="265580"/>
                  <a:chOff x="7964534" y="1445914"/>
                  <a:chExt cx="182854" cy="265580"/>
                </a:xfrm>
              </p:grpSpPr>
              <p:sp>
                <p:nvSpPr>
                  <p:cNvPr id="1582" name="Google Shape;1582;p49"/>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3" name="Google Shape;1583;p49"/>
                  <p:cNvGrpSpPr/>
                  <p:nvPr/>
                </p:nvGrpSpPr>
                <p:grpSpPr>
                  <a:xfrm>
                    <a:off x="7997160" y="1490402"/>
                    <a:ext cx="150228" cy="131681"/>
                    <a:chOff x="7997160" y="1490402"/>
                    <a:chExt cx="150228" cy="131681"/>
                  </a:xfrm>
                </p:grpSpPr>
                <p:sp>
                  <p:nvSpPr>
                    <p:cNvPr id="1584" name="Google Shape;1584;p49"/>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49"/>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49"/>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49"/>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88" name="Google Shape;1588;p49"/>
                <p:cNvGrpSpPr/>
                <p:nvPr/>
              </p:nvGrpSpPr>
              <p:grpSpPr>
                <a:xfrm>
                  <a:off x="7826864" y="1474645"/>
                  <a:ext cx="163049" cy="236848"/>
                  <a:chOff x="7826864" y="1474645"/>
                  <a:chExt cx="163049" cy="236848"/>
                </a:xfrm>
              </p:grpSpPr>
              <p:sp>
                <p:nvSpPr>
                  <p:cNvPr id="1589" name="Google Shape;1589;p49"/>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0" name="Google Shape;1590;p49"/>
                  <p:cNvGrpSpPr/>
                  <p:nvPr/>
                </p:nvGrpSpPr>
                <p:grpSpPr>
                  <a:xfrm>
                    <a:off x="7826864" y="1514476"/>
                    <a:ext cx="133889" cy="117333"/>
                    <a:chOff x="7826864" y="1514476"/>
                    <a:chExt cx="133889" cy="117333"/>
                  </a:xfrm>
                </p:grpSpPr>
                <p:sp>
                  <p:nvSpPr>
                    <p:cNvPr id="1591" name="Google Shape;1591;p49"/>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49"/>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3" name="Google Shape;1593;p49"/>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49"/>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95" name="Google Shape;1595;p49"/>
                <p:cNvGrpSpPr/>
                <p:nvPr/>
              </p:nvGrpSpPr>
              <p:grpSpPr>
                <a:xfrm>
                  <a:off x="7920942" y="1550097"/>
                  <a:ext cx="111279" cy="161396"/>
                  <a:chOff x="7920942" y="1550097"/>
                  <a:chExt cx="111279" cy="161396"/>
                </a:xfrm>
              </p:grpSpPr>
              <p:sp>
                <p:nvSpPr>
                  <p:cNvPr id="1596" name="Google Shape;1596;p49"/>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7" name="Google Shape;1597;p49"/>
                  <p:cNvGrpSpPr/>
                  <p:nvPr/>
                </p:nvGrpSpPr>
                <p:grpSpPr>
                  <a:xfrm>
                    <a:off x="7941143" y="1577472"/>
                    <a:ext cx="91078" cy="79855"/>
                    <a:chOff x="7941143" y="1577472"/>
                    <a:chExt cx="91078" cy="79855"/>
                  </a:xfrm>
                </p:grpSpPr>
                <p:sp>
                  <p:nvSpPr>
                    <p:cNvPr id="1598" name="Google Shape;1598;p49"/>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49"/>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49"/>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49"/>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02" name="Google Shape;1602;p49"/>
              <p:cNvGrpSpPr/>
              <p:nvPr/>
            </p:nvGrpSpPr>
            <p:grpSpPr>
              <a:xfrm>
                <a:off x="7809776" y="1694249"/>
                <a:ext cx="306069" cy="181337"/>
                <a:chOff x="7809776" y="1694249"/>
                <a:chExt cx="306069" cy="181337"/>
              </a:xfrm>
            </p:grpSpPr>
            <p:sp>
              <p:nvSpPr>
                <p:cNvPr id="1603" name="Google Shape;1603;p49"/>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49"/>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05" name="Google Shape;1605;p49"/>
          <p:cNvGrpSpPr/>
          <p:nvPr/>
        </p:nvGrpSpPr>
        <p:grpSpPr>
          <a:xfrm rot="-500457">
            <a:off x="3911998" y="3616150"/>
            <a:ext cx="1320005" cy="1571287"/>
            <a:chOff x="4493925" y="112536"/>
            <a:chExt cx="598389" cy="712300"/>
          </a:xfrm>
        </p:grpSpPr>
        <p:sp>
          <p:nvSpPr>
            <p:cNvPr id="1606" name="Google Shape;1606;p49"/>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7" name="Google Shape;1607;p49"/>
            <p:cNvGrpSpPr/>
            <p:nvPr/>
          </p:nvGrpSpPr>
          <p:grpSpPr>
            <a:xfrm>
              <a:off x="4544228" y="166034"/>
              <a:ext cx="497823" cy="599605"/>
              <a:chOff x="4544228" y="166034"/>
              <a:chExt cx="497823" cy="599605"/>
            </a:xfrm>
          </p:grpSpPr>
          <p:grpSp>
            <p:nvGrpSpPr>
              <p:cNvPr id="1608" name="Google Shape;1608;p49"/>
              <p:cNvGrpSpPr/>
              <p:nvPr/>
            </p:nvGrpSpPr>
            <p:grpSpPr>
              <a:xfrm>
                <a:off x="4544228" y="269118"/>
                <a:ext cx="327678" cy="307041"/>
                <a:chOff x="4544228" y="269118"/>
                <a:chExt cx="327678" cy="307041"/>
              </a:xfrm>
            </p:grpSpPr>
            <p:sp>
              <p:nvSpPr>
                <p:cNvPr id="1609" name="Google Shape;1609;p49"/>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49"/>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1" name="Google Shape;1611;p49"/>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2" name="Google Shape;1612;p49"/>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3" name="Google Shape;1613;p49"/>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4" name="Google Shape;1614;p49"/>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49"/>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49"/>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49"/>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49"/>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49"/>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49"/>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49"/>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49"/>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49"/>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4" name="Google Shape;1624;p49"/>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5" name="Google Shape;1625;p49"/>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49"/>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7" name="Google Shape;1627;p49"/>
              <p:cNvGrpSpPr/>
              <p:nvPr/>
            </p:nvGrpSpPr>
            <p:grpSpPr>
              <a:xfrm>
                <a:off x="4708566" y="243858"/>
                <a:ext cx="175377" cy="316374"/>
                <a:chOff x="4708566" y="243858"/>
                <a:chExt cx="175377" cy="316374"/>
              </a:xfrm>
            </p:grpSpPr>
            <p:sp>
              <p:nvSpPr>
                <p:cNvPr id="1628" name="Google Shape;1628;p49"/>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49"/>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49"/>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1" name="Google Shape;1631;p49"/>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32" name="Google Shape;1632;p49"/>
              <p:cNvGrpSpPr/>
              <p:nvPr/>
            </p:nvGrpSpPr>
            <p:grpSpPr>
              <a:xfrm>
                <a:off x="4838842" y="166034"/>
                <a:ext cx="203209" cy="520204"/>
                <a:chOff x="4838842" y="166034"/>
                <a:chExt cx="203209" cy="520204"/>
              </a:xfrm>
            </p:grpSpPr>
            <p:sp>
              <p:nvSpPr>
                <p:cNvPr id="1633" name="Google Shape;1633;p49"/>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49"/>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4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49"/>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49"/>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49"/>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9" name="Google Shape;1639;p49"/>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0" name="Google Shape;1640;p49"/>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1" name="Google Shape;1641;p49"/>
              <p:cNvGrpSpPr/>
              <p:nvPr/>
            </p:nvGrpSpPr>
            <p:grpSpPr>
              <a:xfrm>
                <a:off x="4570335" y="373653"/>
                <a:ext cx="215863" cy="271964"/>
                <a:chOff x="4570335" y="373653"/>
                <a:chExt cx="215863" cy="271964"/>
              </a:xfrm>
            </p:grpSpPr>
            <p:sp>
              <p:nvSpPr>
                <p:cNvPr id="1642" name="Google Shape;1642;p49"/>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3" name="Google Shape;1643;p49"/>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49"/>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5" name="Google Shape;1645;p49"/>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6" name="Google Shape;1646;p49"/>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7" name="Google Shape;1647;p49"/>
              <p:cNvGrpSpPr/>
              <p:nvPr/>
            </p:nvGrpSpPr>
            <p:grpSpPr>
              <a:xfrm>
                <a:off x="4711765" y="376367"/>
                <a:ext cx="148880" cy="180608"/>
                <a:chOff x="4711765" y="376367"/>
                <a:chExt cx="148880" cy="180608"/>
              </a:xfrm>
            </p:grpSpPr>
            <p:sp>
              <p:nvSpPr>
                <p:cNvPr id="1648" name="Google Shape;1648;p49"/>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9" name="Google Shape;1649;p49"/>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50" name="Google Shape;1650;p49"/>
                <p:cNvGrpSpPr/>
                <p:nvPr/>
              </p:nvGrpSpPr>
              <p:grpSpPr>
                <a:xfrm>
                  <a:off x="4770691" y="485236"/>
                  <a:ext cx="31027" cy="21659"/>
                  <a:chOff x="4770691" y="485236"/>
                  <a:chExt cx="31027" cy="21659"/>
                </a:xfrm>
              </p:grpSpPr>
              <p:sp>
                <p:nvSpPr>
                  <p:cNvPr id="1651" name="Google Shape;1651;p49"/>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2" name="Google Shape;1652;p49"/>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3" name="Google Shape;1653;p49"/>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49"/>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55" name="Google Shape;1655;p4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6" name="Google Shape;1656;p49"/>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49"/>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58" name="Google Shape;1658;p49"/>
          <p:cNvGrpSpPr/>
          <p:nvPr/>
        </p:nvGrpSpPr>
        <p:grpSpPr>
          <a:xfrm flipH="1">
            <a:off x="499832" y="2522550"/>
            <a:ext cx="2623643" cy="2479167"/>
            <a:chOff x="1297116" y="2697712"/>
            <a:chExt cx="847868" cy="801179"/>
          </a:xfrm>
        </p:grpSpPr>
        <p:sp>
          <p:nvSpPr>
            <p:cNvPr id="1659" name="Google Shape;1659;p49"/>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60" name="Google Shape;1660;p49"/>
            <p:cNvGrpSpPr/>
            <p:nvPr/>
          </p:nvGrpSpPr>
          <p:grpSpPr>
            <a:xfrm>
              <a:off x="1346471" y="2738438"/>
              <a:ext cx="744121" cy="704550"/>
              <a:chOff x="1346471" y="2738438"/>
              <a:chExt cx="744121" cy="704550"/>
            </a:xfrm>
          </p:grpSpPr>
          <p:sp>
            <p:nvSpPr>
              <p:cNvPr id="1661" name="Google Shape;1661;p49"/>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2" name="Google Shape;1662;p49"/>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49"/>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4" name="Google Shape;1664;p49"/>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49"/>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49"/>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7" name="Google Shape;1667;p49"/>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8" name="Google Shape;1668;p49"/>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9" name="Google Shape;1669;p49"/>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0" name="Google Shape;1670;p49"/>
              <p:cNvGrpSpPr/>
              <p:nvPr/>
            </p:nvGrpSpPr>
            <p:grpSpPr>
              <a:xfrm>
                <a:off x="1645722" y="2816940"/>
                <a:ext cx="142523" cy="69918"/>
                <a:chOff x="1645722" y="2816940"/>
                <a:chExt cx="142523" cy="69918"/>
              </a:xfrm>
            </p:grpSpPr>
            <p:sp>
              <p:nvSpPr>
                <p:cNvPr id="1671" name="Google Shape;1671;p49"/>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49"/>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3" name="Google Shape;1673;p49"/>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4" name="Google Shape;1674;p49"/>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49"/>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6" name="Google Shape;1676;p49"/>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49"/>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8" name="Google Shape;1678;p49"/>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9" name="Google Shape;1679;p49"/>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0" name="Google Shape;1680;p49"/>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1" name="Google Shape;1681;p49"/>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2" name="Google Shape;1682;p49"/>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3" name="Google Shape;1683;p49"/>
              <p:cNvGrpSpPr/>
              <p:nvPr/>
            </p:nvGrpSpPr>
            <p:grpSpPr>
              <a:xfrm>
                <a:off x="1346471" y="3070117"/>
                <a:ext cx="270574" cy="372860"/>
                <a:chOff x="1346471" y="3070117"/>
                <a:chExt cx="270574" cy="372860"/>
              </a:xfrm>
            </p:grpSpPr>
            <p:sp>
              <p:nvSpPr>
                <p:cNvPr id="1684" name="Google Shape;1684;p49"/>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5" name="Google Shape;1685;p49"/>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6" name="Google Shape;1686;p49"/>
                <p:cNvGrpSpPr/>
                <p:nvPr/>
              </p:nvGrpSpPr>
              <p:grpSpPr>
                <a:xfrm>
                  <a:off x="1492862" y="3122305"/>
                  <a:ext cx="85616" cy="263376"/>
                  <a:chOff x="1492862" y="3122305"/>
                  <a:chExt cx="85616" cy="263376"/>
                </a:xfrm>
              </p:grpSpPr>
              <p:sp>
                <p:nvSpPr>
                  <p:cNvPr id="1687" name="Google Shape;1687;p49"/>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49"/>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9" name="Google Shape;1689;p4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0" name="Google Shape;1690;p49"/>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1" name="Google Shape;1691;p49"/>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2" name="Google Shape;1692;p49"/>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49"/>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49"/>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95" name="Google Shape;1695;p49"/>
                <p:cNvGrpSpPr/>
                <p:nvPr/>
              </p:nvGrpSpPr>
              <p:grpSpPr>
                <a:xfrm>
                  <a:off x="1384746" y="3097099"/>
                  <a:ext cx="110763" cy="115808"/>
                  <a:chOff x="1384746" y="3097099"/>
                  <a:chExt cx="110763" cy="115808"/>
                </a:xfrm>
              </p:grpSpPr>
              <p:sp>
                <p:nvSpPr>
                  <p:cNvPr id="1696" name="Google Shape;1696;p49"/>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7" name="Google Shape;1697;p49"/>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8" name="Google Shape;1698;p49"/>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9" name="Google Shape;1699;p49"/>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49"/>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01" name="Google Shape;1701;p49"/>
                <p:cNvGrpSpPr/>
                <p:nvPr/>
              </p:nvGrpSpPr>
              <p:grpSpPr>
                <a:xfrm>
                  <a:off x="1381727" y="3243225"/>
                  <a:ext cx="78908" cy="103841"/>
                  <a:chOff x="1381727" y="3243225"/>
                  <a:chExt cx="78908" cy="103841"/>
                </a:xfrm>
              </p:grpSpPr>
              <p:sp>
                <p:nvSpPr>
                  <p:cNvPr id="1702" name="Google Shape;1702;p49"/>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3" name="Google Shape;1703;p49"/>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4" name="Google Shape;1704;p49"/>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49"/>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6" name="Google Shape;1706;p49"/>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07" name="Google Shape;1707;p49"/>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8" name="Google Shape;1708;p49"/>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9" name="Google Shape;1709;p49"/>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0" name="Google Shape;1710;p49"/>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49"/>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49"/>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49"/>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49"/>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49"/>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49"/>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49"/>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49"/>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49"/>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49"/>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49"/>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49"/>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723" name="Google Shape;1723;p49"/>
          <p:cNvSpPr txBox="1"/>
          <p:nvPr>
            <p:ph type="title"/>
          </p:nvPr>
        </p:nvSpPr>
        <p:spPr>
          <a:xfrm>
            <a:off x="720000" y="4229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General Task Overview</a:t>
            </a:r>
            <a:endParaRPr sz="3200"/>
          </a:p>
        </p:txBody>
      </p:sp>
      <p:sp>
        <p:nvSpPr>
          <p:cNvPr id="1724" name="Google Shape;1724;p49"/>
          <p:cNvSpPr txBox="1"/>
          <p:nvPr>
            <p:ph idx="1" type="subTitle"/>
          </p:nvPr>
        </p:nvSpPr>
        <p:spPr>
          <a:xfrm>
            <a:off x="1222925" y="1071075"/>
            <a:ext cx="6775200" cy="29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question_gen_query = (</a:t>
            </a:r>
            <a:endParaRPr sz="1200"/>
          </a:p>
          <a:p>
            <a:pPr indent="0" lvl="0" marL="0" rtl="0" algn="l">
              <a:spcBef>
                <a:spcPts val="0"/>
              </a:spcBef>
              <a:spcAft>
                <a:spcPts val="0"/>
              </a:spcAft>
              <a:buNone/>
            </a:pPr>
            <a:r>
              <a:rPr lang="en" sz="1200"/>
              <a:t>    "Given your expertise in Halal food certification, I need you to analyze the ingredients of a specific food product for Halal compliance. Please provide a clear and detailed assessment for each ingredient based on the information available in the provided documents. Consider factors such as the source and processing methods of each ingredient, as these can impact its Halal status. If any ingredient is non-Halal, doubtful, or lacks sufficient information for assessment, please categorize the entire food product accordingly. Your goal is to determine the overall Halal status of the food product. Please provide concise and factually accurate responses."</a:t>
            </a:r>
            <a:endParaRPr sz="1200"/>
          </a:p>
          <a:p>
            <a:pPr indent="0" lvl="0" marL="0" rtl="0" algn="l">
              <a:spcBef>
                <a:spcPts val="0"/>
              </a:spcBef>
              <a:spcAft>
                <a:spcPts val="0"/>
              </a:spcAft>
              <a:buNone/>
            </a:pPr>
            <a:r>
              <a:rPr lang="en" sz="1200"/>
              <a:t>)</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50"/>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Task Instruction</a:t>
            </a:r>
            <a:endParaRPr/>
          </a:p>
        </p:txBody>
      </p:sp>
      <p:sp>
        <p:nvSpPr>
          <p:cNvPr id="1730" name="Google Shape;1730;p50"/>
          <p:cNvSpPr txBox="1"/>
          <p:nvPr>
            <p:ph idx="1" type="subTitle"/>
          </p:nvPr>
        </p:nvSpPr>
        <p:spPr>
          <a:xfrm>
            <a:off x="720000" y="1288400"/>
            <a:ext cx="6783900" cy="229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Question_gen_query = </a:t>
            </a:r>
            <a:r>
              <a:rPr lang="en" sz="1200">
                <a:solidFill>
                  <a:srgbClr val="0F0F0F"/>
                </a:solidFill>
              </a:rPr>
              <a:t>"As an expert in halal food certification, your task is to meticulously analyze the ingredients of food products.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"A user is looking to determine if a specific food product is 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"For each ingredient listed in a product, provide a detailed assessment based on the information available in the uploaded documents.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"Some ingredients may have different halal statuses depending on their sources or processing methods.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"Evaluate each ingredient to determine if it is halal, non-halal, or doubtful.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"Consider the source and processing of each ingredient, as this can influence its halal status.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"Your goal is to ensure that each ingredient in the product is halal. If any ingredient is non-halal, doubtful, not identifiable, or lacks sufficient information to ascertain its halal status, then the entire food product should be considered non-halal.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"Provide a conclusive assessment for each ingredient, thereby determining the overall halal status of the food product."</a:t>
            </a:r>
            <a:endParaRPr sz="1200"/>
          </a:p>
        </p:txBody>
      </p:sp>
      <p:grpSp>
        <p:nvGrpSpPr>
          <p:cNvPr id="1731" name="Google Shape;1731;p50"/>
          <p:cNvGrpSpPr/>
          <p:nvPr/>
        </p:nvGrpSpPr>
        <p:grpSpPr>
          <a:xfrm>
            <a:off x="418389" y="4006534"/>
            <a:ext cx="589664" cy="699213"/>
            <a:chOff x="7570887" y="957519"/>
            <a:chExt cx="197947" cy="234722"/>
          </a:xfrm>
        </p:grpSpPr>
        <p:sp>
          <p:nvSpPr>
            <p:cNvPr id="1732" name="Google Shape;1732;p5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3" name="Google Shape;1733;p50"/>
            <p:cNvGrpSpPr/>
            <p:nvPr/>
          </p:nvGrpSpPr>
          <p:grpSpPr>
            <a:xfrm>
              <a:off x="7590853" y="979012"/>
              <a:ext cx="150287" cy="187029"/>
              <a:chOff x="7590853" y="979012"/>
              <a:chExt cx="150287" cy="187029"/>
            </a:xfrm>
          </p:grpSpPr>
          <p:sp>
            <p:nvSpPr>
              <p:cNvPr id="1734" name="Google Shape;1734;p5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5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37" name="Google Shape;1737;p50"/>
              <p:cNvGrpSpPr/>
              <p:nvPr/>
            </p:nvGrpSpPr>
            <p:grpSpPr>
              <a:xfrm>
                <a:off x="7658097" y="1083325"/>
                <a:ext cx="29764" cy="24433"/>
                <a:chOff x="7658097" y="1083325"/>
                <a:chExt cx="29764" cy="24433"/>
              </a:xfrm>
            </p:grpSpPr>
            <p:sp>
              <p:nvSpPr>
                <p:cNvPr id="1738" name="Google Shape;1738;p5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5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40" name="Google Shape;1740;p5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5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42" name="Google Shape;1742;p50"/>
          <p:cNvGrpSpPr/>
          <p:nvPr/>
        </p:nvGrpSpPr>
        <p:grpSpPr>
          <a:xfrm>
            <a:off x="6489531" y="2640171"/>
            <a:ext cx="2392270" cy="2298424"/>
            <a:chOff x="5555900" y="1649502"/>
            <a:chExt cx="2944695" cy="2904251"/>
          </a:xfrm>
        </p:grpSpPr>
        <p:grpSp>
          <p:nvGrpSpPr>
            <p:cNvPr id="1743" name="Google Shape;1743;p50"/>
            <p:cNvGrpSpPr/>
            <p:nvPr/>
          </p:nvGrpSpPr>
          <p:grpSpPr>
            <a:xfrm rot="-306717">
              <a:off x="5619981" y="3010974"/>
              <a:ext cx="1204340" cy="1492092"/>
              <a:chOff x="7786336" y="1422122"/>
              <a:chExt cx="385311" cy="477388"/>
            </a:xfrm>
          </p:grpSpPr>
          <p:sp>
            <p:nvSpPr>
              <p:cNvPr id="1744" name="Google Shape;1744;p50"/>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5" name="Google Shape;1745;p50"/>
              <p:cNvGrpSpPr/>
              <p:nvPr/>
            </p:nvGrpSpPr>
            <p:grpSpPr>
              <a:xfrm>
                <a:off x="7809776" y="1445914"/>
                <a:ext cx="337612" cy="429672"/>
                <a:chOff x="7809776" y="1445914"/>
                <a:chExt cx="337612" cy="429672"/>
              </a:xfrm>
            </p:grpSpPr>
            <p:grpSp>
              <p:nvGrpSpPr>
                <p:cNvPr id="1746" name="Google Shape;1746;p50"/>
                <p:cNvGrpSpPr/>
                <p:nvPr/>
              </p:nvGrpSpPr>
              <p:grpSpPr>
                <a:xfrm>
                  <a:off x="7826864" y="1445914"/>
                  <a:ext cx="320524" cy="265580"/>
                  <a:chOff x="7826864" y="1445914"/>
                  <a:chExt cx="320524" cy="265580"/>
                </a:xfrm>
              </p:grpSpPr>
              <p:grpSp>
                <p:nvGrpSpPr>
                  <p:cNvPr id="1747" name="Google Shape;1747;p50"/>
                  <p:cNvGrpSpPr/>
                  <p:nvPr/>
                </p:nvGrpSpPr>
                <p:grpSpPr>
                  <a:xfrm>
                    <a:off x="7964534" y="1445914"/>
                    <a:ext cx="182854" cy="265580"/>
                    <a:chOff x="7964534" y="1445914"/>
                    <a:chExt cx="182854" cy="265580"/>
                  </a:xfrm>
                </p:grpSpPr>
                <p:sp>
                  <p:nvSpPr>
                    <p:cNvPr id="1748" name="Google Shape;1748;p50"/>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49" name="Google Shape;1749;p50"/>
                    <p:cNvGrpSpPr/>
                    <p:nvPr/>
                  </p:nvGrpSpPr>
                  <p:grpSpPr>
                    <a:xfrm>
                      <a:off x="7997160" y="1490402"/>
                      <a:ext cx="150228" cy="131681"/>
                      <a:chOff x="7997160" y="1490402"/>
                      <a:chExt cx="150228" cy="131681"/>
                    </a:xfrm>
                  </p:grpSpPr>
                  <p:sp>
                    <p:nvSpPr>
                      <p:cNvPr id="1750" name="Google Shape;1750;p50"/>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1" name="Google Shape;1751;p50"/>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2" name="Google Shape;1752;p50"/>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50"/>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4" name="Google Shape;1754;p50"/>
                  <p:cNvGrpSpPr/>
                  <p:nvPr/>
                </p:nvGrpSpPr>
                <p:grpSpPr>
                  <a:xfrm>
                    <a:off x="7826864" y="1474645"/>
                    <a:ext cx="163049" cy="236848"/>
                    <a:chOff x="7826864" y="1474645"/>
                    <a:chExt cx="163049" cy="236848"/>
                  </a:xfrm>
                </p:grpSpPr>
                <p:sp>
                  <p:nvSpPr>
                    <p:cNvPr id="1755" name="Google Shape;1755;p50"/>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6" name="Google Shape;1756;p50"/>
                    <p:cNvGrpSpPr/>
                    <p:nvPr/>
                  </p:nvGrpSpPr>
                  <p:grpSpPr>
                    <a:xfrm>
                      <a:off x="7826864" y="1514476"/>
                      <a:ext cx="133889" cy="117333"/>
                      <a:chOff x="7826864" y="1514476"/>
                      <a:chExt cx="133889" cy="117333"/>
                    </a:xfrm>
                  </p:grpSpPr>
                  <p:sp>
                    <p:nvSpPr>
                      <p:cNvPr id="1757" name="Google Shape;1757;p50"/>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0"/>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9" name="Google Shape;1759;p50"/>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0" name="Google Shape;1760;p50"/>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61" name="Google Shape;1761;p50"/>
                  <p:cNvGrpSpPr/>
                  <p:nvPr/>
                </p:nvGrpSpPr>
                <p:grpSpPr>
                  <a:xfrm>
                    <a:off x="7920942" y="1550097"/>
                    <a:ext cx="111279" cy="161396"/>
                    <a:chOff x="7920942" y="1550097"/>
                    <a:chExt cx="111279" cy="161396"/>
                  </a:xfrm>
                </p:grpSpPr>
                <p:sp>
                  <p:nvSpPr>
                    <p:cNvPr id="1762" name="Google Shape;1762;p50"/>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3" name="Google Shape;1763;p50"/>
                    <p:cNvGrpSpPr/>
                    <p:nvPr/>
                  </p:nvGrpSpPr>
                  <p:grpSpPr>
                    <a:xfrm>
                      <a:off x="7941143" y="1577472"/>
                      <a:ext cx="91078" cy="79855"/>
                      <a:chOff x="7941143" y="1577472"/>
                      <a:chExt cx="91078" cy="79855"/>
                    </a:xfrm>
                  </p:grpSpPr>
                  <p:sp>
                    <p:nvSpPr>
                      <p:cNvPr id="1764" name="Google Shape;1764;p50"/>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50"/>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50"/>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50"/>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68" name="Google Shape;1768;p50"/>
                <p:cNvGrpSpPr/>
                <p:nvPr/>
              </p:nvGrpSpPr>
              <p:grpSpPr>
                <a:xfrm>
                  <a:off x="7809776" y="1694249"/>
                  <a:ext cx="306069" cy="181337"/>
                  <a:chOff x="7809776" y="1694249"/>
                  <a:chExt cx="306069" cy="181337"/>
                </a:xfrm>
              </p:grpSpPr>
              <p:sp>
                <p:nvSpPr>
                  <p:cNvPr id="1769" name="Google Shape;1769;p50"/>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50"/>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71" name="Google Shape;1771;p50"/>
            <p:cNvGrpSpPr/>
            <p:nvPr/>
          </p:nvGrpSpPr>
          <p:grpSpPr>
            <a:xfrm>
              <a:off x="6837718" y="1649502"/>
              <a:ext cx="754207" cy="896613"/>
              <a:chOff x="7177165" y="405444"/>
              <a:chExt cx="253183" cy="300988"/>
            </a:xfrm>
          </p:grpSpPr>
          <p:sp>
            <p:nvSpPr>
              <p:cNvPr id="1772" name="Google Shape;1772;p5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73" name="Google Shape;1773;p50"/>
              <p:cNvGrpSpPr/>
              <p:nvPr/>
            </p:nvGrpSpPr>
            <p:grpSpPr>
              <a:xfrm>
                <a:off x="7194890" y="420612"/>
                <a:ext cx="205512" cy="257207"/>
                <a:chOff x="7194890" y="420612"/>
                <a:chExt cx="205512" cy="257207"/>
              </a:xfrm>
            </p:grpSpPr>
            <p:sp>
              <p:nvSpPr>
                <p:cNvPr id="1774" name="Google Shape;1774;p5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5" name="Google Shape;1775;p5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5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80" name="Google Shape;1780;p50"/>
                <p:cNvGrpSpPr/>
                <p:nvPr/>
              </p:nvGrpSpPr>
              <p:grpSpPr>
                <a:xfrm>
                  <a:off x="7332552" y="511417"/>
                  <a:ext cx="60514" cy="60514"/>
                  <a:chOff x="7332552" y="511417"/>
                  <a:chExt cx="60514" cy="60514"/>
                </a:xfrm>
              </p:grpSpPr>
              <p:sp>
                <p:nvSpPr>
                  <p:cNvPr id="1781" name="Google Shape;1781;p5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5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3" name="Google Shape;1783;p50"/>
                <p:cNvGrpSpPr/>
                <p:nvPr/>
              </p:nvGrpSpPr>
              <p:grpSpPr>
                <a:xfrm>
                  <a:off x="7289918" y="521811"/>
                  <a:ext cx="60527" cy="60527"/>
                  <a:chOff x="7289918" y="521811"/>
                  <a:chExt cx="60527" cy="60527"/>
                </a:xfrm>
              </p:grpSpPr>
              <p:sp>
                <p:nvSpPr>
                  <p:cNvPr id="1784" name="Google Shape;1784;p5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5" name="Google Shape;1785;p5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6" name="Google Shape;1786;p50"/>
                <p:cNvGrpSpPr/>
                <p:nvPr/>
              </p:nvGrpSpPr>
              <p:grpSpPr>
                <a:xfrm>
                  <a:off x="7228447" y="473745"/>
                  <a:ext cx="60527" cy="60527"/>
                  <a:chOff x="7228447" y="473745"/>
                  <a:chExt cx="60527" cy="60527"/>
                </a:xfrm>
              </p:grpSpPr>
              <p:sp>
                <p:nvSpPr>
                  <p:cNvPr id="1787" name="Google Shape;1787;p5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8" name="Google Shape;1788;p5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89" name="Google Shape;1789;p50"/>
                <p:cNvGrpSpPr/>
                <p:nvPr/>
              </p:nvGrpSpPr>
              <p:grpSpPr>
                <a:xfrm>
                  <a:off x="7241925" y="524936"/>
                  <a:ext cx="60527" cy="60527"/>
                  <a:chOff x="7241925" y="524936"/>
                  <a:chExt cx="60527" cy="60527"/>
                </a:xfrm>
              </p:grpSpPr>
              <p:sp>
                <p:nvSpPr>
                  <p:cNvPr id="1790" name="Google Shape;1790;p5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5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2" name="Google Shape;1792;p50"/>
                <p:cNvGrpSpPr/>
                <p:nvPr/>
              </p:nvGrpSpPr>
              <p:grpSpPr>
                <a:xfrm>
                  <a:off x="7196496" y="553701"/>
                  <a:ext cx="69912" cy="74130"/>
                  <a:chOff x="7196496" y="553701"/>
                  <a:chExt cx="69912" cy="74130"/>
                </a:xfrm>
              </p:grpSpPr>
              <p:sp>
                <p:nvSpPr>
                  <p:cNvPr id="1793" name="Google Shape;1793;p5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6" name="Google Shape;1796;p50"/>
                <p:cNvGrpSpPr/>
                <p:nvPr/>
              </p:nvGrpSpPr>
              <p:grpSpPr>
                <a:xfrm>
                  <a:off x="7238257" y="584624"/>
                  <a:ext cx="60515" cy="60515"/>
                  <a:chOff x="7238257" y="584624"/>
                  <a:chExt cx="60515" cy="60515"/>
                </a:xfrm>
              </p:grpSpPr>
              <p:sp>
                <p:nvSpPr>
                  <p:cNvPr id="1797" name="Google Shape;1797;p5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9" name="Google Shape;1799;p50"/>
                <p:cNvGrpSpPr/>
                <p:nvPr/>
              </p:nvGrpSpPr>
              <p:grpSpPr>
                <a:xfrm>
                  <a:off x="7287420" y="577993"/>
                  <a:ext cx="60515" cy="60515"/>
                  <a:chOff x="7287420" y="577993"/>
                  <a:chExt cx="60515" cy="60515"/>
                </a:xfrm>
              </p:grpSpPr>
              <p:sp>
                <p:nvSpPr>
                  <p:cNvPr id="1800" name="Google Shape;1800;p5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2" name="Google Shape;1802;p50"/>
                <p:cNvGrpSpPr/>
                <p:nvPr/>
              </p:nvGrpSpPr>
              <p:grpSpPr>
                <a:xfrm>
                  <a:off x="7194890" y="617304"/>
                  <a:ext cx="60515" cy="60515"/>
                  <a:chOff x="7194890" y="617304"/>
                  <a:chExt cx="60515" cy="60515"/>
                </a:xfrm>
              </p:grpSpPr>
              <p:sp>
                <p:nvSpPr>
                  <p:cNvPr id="1803" name="Google Shape;1803;p5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05" name="Google Shape;1805;p5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08" name="Google Shape;1808;p50"/>
            <p:cNvGrpSpPr/>
            <p:nvPr/>
          </p:nvGrpSpPr>
          <p:grpSpPr>
            <a:xfrm>
              <a:off x="7180609" y="2971385"/>
              <a:ext cx="1319985" cy="1571263"/>
              <a:chOff x="4493925" y="112536"/>
              <a:chExt cx="598389" cy="712300"/>
            </a:xfrm>
          </p:grpSpPr>
          <p:sp>
            <p:nvSpPr>
              <p:cNvPr id="1809" name="Google Shape;1809;p50"/>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10" name="Google Shape;1810;p50"/>
              <p:cNvGrpSpPr/>
              <p:nvPr/>
            </p:nvGrpSpPr>
            <p:grpSpPr>
              <a:xfrm>
                <a:off x="4544228" y="166034"/>
                <a:ext cx="497823" cy="599605"/>
                <a:chOff x="4544228" y="166034"/>
                <a:chExt cx="497823" cy="599605"/>
              </a:xfrm>
            </p:grpSpPr>
            <p:grpSp>
              <p:nvGrpSpPr>
                <p:cNvPr id="1811" name="Google Shape;1811;p50"/>
                <p:cNvGrpSpPr/>
                <p:nvPr/>
              </p:nvGrpSpPr>
              <p:grpSpPr>
                <a:xfrm>
                  <a:off x="4544228" y="269118"/>
                  <a:ext cx="327678" cy="307041"/>
                  <a:chOff x="4544228" y="269118"/>
                  <a:chExt cx="327678" cy="307041"/>
                </a:xfrm>
              </p:grpSpPr>
              <p:sp>
                <p:nvSpPr>
                  <p:cNvPr id="1812" name="Google Shape;1812;p50"/>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0"/>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0"/>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50"/>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50"/>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50"/>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0"/>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50"/>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0"/>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0"/>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0"/>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0"/>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4" name="Google Shape;1824;p50"/>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5" name="Google Shape;1825;p50"/>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6" name="Google Shape;1826;p50"/>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7" name="Google Shape;1827;p50"/>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8" name="Google Shape;1828;p50"/>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9" name="Google Shape;1829;p50"/>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0" name="Google Shape;1830;p50"/>
                <p:cNvGrpSpPr/>
                <p:nvPr/>
              </p:nvGrpSpPr>
              <p:grpSpPr>
                <a:xfrm>
                  <a:off x="4708566" y="243858"/>
                  <a:ext cx="175377" cy="316374"/>
                  <a:chOff x="4708566" y="243858"/>
                  <a:chExt cx="175377" cy="316374"/>
                </a:xfrm>
              </p:grpSpPr>
              <p:sp>
                <p:nvSpPr>
                  <p:cNvPr id="1831" name="Google Shape;1831;p50"/>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2" name="Google Shape;1832;p50"/>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3" name="Google Shape;1833;p50"/>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4" name="Google Shape;1834;p50"/>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35" name="Google Shape;1835;p50"/>
                <p:cNvGrpSpPr/>
                <p:nvPr/>
              </p:nvGrpSpPr>
              <p:grpSpPr>
                <a:xfrm>
                  <a:off x="4838842" y="166034"/>
                  <a:ext cx="203209" cy="520204"/>
                  <a:chOff x="4838842" y="166034"/>
                  <a:chExt cx="203209" cy="520204"/>
                </a:xfrm>
              </p:grpSpPr>
              <p:sp>
                <p:nvSpPr>
                  <p:cNvPr id="1836" name="Google Shape;1836;p50"/>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50"/>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8" name="Google Shape;1838;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9" name="Google Shape;1839;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0"/>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1" name="Google Shape;1841;p50"/>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0"/>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3" name="Google Shape;1843;p50"/>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44" name="Google Shape;1844;p50"/>
                <p:cNvGrpSpPr/>
                <p:nvPr/>
              </p:nvGrpSpPr>
              <p:grpSpPr>
                <a:xfrm>
                  <a:off x="4570335" y="373653"/>
                  <a:ext cx="215863" cy="271964"/>
                  <a:chOff x="4570335" y="373653"/>
                  <a:chExt cx="215863" cy="271964"/>
                </a:xfrm>
              </p:grpSpPr>
              <p:sp>
                <p:nvSpPr>
                  <p:cNvPr id="1845" name="Google Shape;1845;p50"/>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6" name="Google Shape;1846;p50"/>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7" name="Google Shape;1847;p50"/>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8" name="Google Shape;1848;p50"/>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9" name="Google Shape;1849;p50"/>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50" name="Google Shape;1850;p50"/>
                <p:cNvGrpSpPr/>
                <p:nvPr/>
              </p:nvGrpSpPr>
              <p:grpSpPr>
                <a:xfrm>
                  <a:off x="4711765" y="376367"/>
                  <a:ext cx="148880" cy="180608"/>
                  <a:chOff x="4711765" y="376367"/>
                  <a:chExt cx="148880" cy="180608"/>
                </a:xfrm>
              </p:grpSpPr>
              <p:sp>
                <p:nvSpPr>
                  <p:cNvPr id="1851" name="Google Shape;1851;p50"/>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0"/>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3" name="Google Shape;1853;p50"/>
                  <p:cNvGrpSpPr/>
                  <p:nvPr/>
                </p:nvGrpSpPr>
                <p:grpSpPr>
                  <a:xfrm>
                    <a:off x="4770691" y="485236"/>
                    <a:ext cx="31027" cy="21659"/>
                    <a:chOff x="4770691" y="485236"/>
                    <a:chExt cx="31027" cy="21659"/>
                  </a:xfrm>
                </p:grpSpPr>
                <p:sp>
                  <p:nvSpPr>
                    <p:cNvPr id="1854" name="Google Shape;1854;p50"/>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50"/>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6" name="Google Shape;1856;p50"/>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50"/>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58" name="Google Shape;1858;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0"/>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 Metrics</a:t>
            </a:r>
            <a:endParaRPr/>
          </a:p>
        </p:txBody>
      </p:sp>
      <p:graphicFrame>
        <p:nvGraphicFramePr>
          <p:cNvPr id="1866" name="Google Shape;1866;p51"/>
          <p:cNvGraphicFramePr/>
          <p:nvPr/>
        </p:nvGraphicFramePr>
        <p:xfrm>
          <a:off x="720000" y="1316595"/>
          <a:ext cx="3000000" cy="3000000"/>
        </p:xfrm>
        <a:graphic>
          <a:graphicData uri="http://schemas.openxmlformats.org/drawingml/2006/table">
            <a:tbl>
              <a:tblPr>
                <a:noFill/>
                <a:tableStyleId>{1E7EEE93-FBA5-46B8-BFA3-06F31A460CB2}</a:tableStyleId>
              </a:tblPr>
              <a:tblGrid>
                <a:gridCol w="1694300"/>
                <a:gridCol w="2119075"/>
                <a:gridCol w="1848775"/>
                <a:gridCol w="2041850"/>
              </a:tblGrid>
              <a:tr h="66362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Prompts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Models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Answer Relevancy</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Faithfulness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ft:gpt-3.5-turbo-1106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0.969</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0.8</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0.9591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0.75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Oriented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0.944</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0.6</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(CSV,pdfhtm)</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0.55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1867" name="Google Shape;1867;p51"/>
          <p:cNvGrpSpPr/>
          <p:nvPr/>
        </p:nvGrpSpPr>
        <p:grpSpPr>
          <a:xfrm>
            <a:off x="8036777" y="1503983"/>
            <a:ext cx="996905" cy="1332933"/>
            <a:chOff x="5842915" y="2452969"/>
            <a:chExt cx="273687" cy="365919"/>
          </a:xfrm>
        </p:grpSpPr>
        <p:sp>
          <p:nvSpPr>
            <p:cNvPr id="1868" name="Google Shape;1868;p51"/>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9" name="Google Shape;1869;p51"/>
            <p:cNvGrpSpPr/>
            <p:nvPr/>
          </p:nvGrpSpPr>
          <p:grpSpPr>
            <a:xfrm>
              <a:off x="5872488" y="2483168"/>
              <a:ext cx="225985" cy="307482"/>
              <a:chOff x="5872488" y="2483168"/>
              <a:chExt cx="225985" cy="307482"/>
            </a:xfrm>
          </p:grpSpPr>
          <p:grpSp>
            <p:nvGrpSpPr>
              <p:cNvPr id="1870" name="Google Shape;1870;p51"/>
              <p:cNvGrpSpPr/>
              <p:nvPr/>
            </p:nvGrpSpPr>
            <p:grpSpPr>
              <a:xfrm>
                <a:off x="5992547" y="2637354"/>
                <a:ext cx="105926" cy="94950"/>
                <a:chOff x="5992547" y="2637354"/>
                <a:chExt cx="105926" cy="94950"/>
              </a:xfrm>
            </p:grpSpPr>
            <p:sp>
              <p:nvSpPr>
                <p:cNvPr id="1871" name="Google Shape;1871;p51"/>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2" name="Google Shape;1872;p51"/>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73" name="Google Shape;1873;p51"/>
              <p:cNvGrpSpPr/>
              <p:nvPr/>
            </p:nvGrpSpPr>
            <p:grpSpPr>
              <a:xfrm>
                <a:off x="5908056" y="2695700"/>
                <a:ext cx="105926" cy="94950"/>
                <a:chOff x="5908056" y="2695700"/>
                <a:chExt cx="105926" cy="94950"/>
              </a:xfrm>
            </p:grpSpPr>
            <p:sp>
              <p:nvSpPr>
                <p:cNvPr id="1874" name="Google Shape;1874;p51"/>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5" name="Google Shape;1875;p51"/>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76" name="Google Shape;1876;p51"/>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51"/>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51"/>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79" name="Google Shape;1879;p51"/>
          <p:cNvSpPr/>
          <p:nvPr/>
        </p:nvSpPr>
        <p:spPr>
          <a:xfrm>
            <a:off x="718575" y="2073350"/>
            <a:ext cx="6786300" cy="478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53" name="Google Shape;553;p34"/>
          <p:cNvSpPr txBox="1"/>
          <p:nvPr>
            <p:ph idx="3" type="subTitle"/>
          </p:nvPr>
        </p:nvSpPr>
        <p:spPr>
          <a:xfrm>
            <a:off x="4079691" y="3045466"/>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OpenAI, </a:t>
            </a:r>
            <a:endParaRPr/>
          </a:p>
          <a:p>
            <a:pPr indent="0" lvl="0" marL="0" rtl="0" algn="l">
              <a:spcBef>
                <a:spcPts val="0"/>
              </a:spcBef>
              <a:spcAft>
                <a:spcPts val="0"/>
              </a:spcAft>
              <a:buNone/>
            </a:pPr>
            <a:r>
              <a:rPr lang="en"/>
              <a:t>Fine Tuning</a:t>
            </a:r>
            <a:endParaRPr sz="1600"/>
          </a:p>
        </p:txBody>
      </p:sp>
      <p:sp>
        <p:nvSpPr>
          <p:cNvPr id="554" name="Google Shape;554;p34"/>
          <p:cNvSpPr txBox="1"/>
          <p:nvPr>
            <p:ph idx="1" type="subTitle"/>
          </p:nvPr>
        </p:nvSpPr>
        <p:spPr>
          <a:xfrm>
            <a:off x="4079691" y="124690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rPr lang="en"/>
              <a:t>Objective</a:t>
            </a:r>
            <a:endParaRPr/>
          </a:p>
        </p:txBody>
      </p:sp>
      <p:sp>
        <p:nvSpPr>
          <p:cNvPr id="555" name="Google Shape;555;p34"/>
          <p:cNvSpPr txBox="1"/>
          <p:nvPr>
            <p:ph idx="2" type="subTitle"/>
          </p:nvPr>
        </p:nvSpPr>
        <p:spPr>
          <a:xfrm>
            <a:off x="4079686" y="2146387"/>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a:t>
            </a:r>
            <a:r>
              <a:rPr lang="en"/>
              <a:t>Data Collection, Data Processing</a:t>
            </a:r>
            <a:endParaRPr/>
          </a:p>
        </p:txBody>
      </p:sp>
      <p:sp>
        <p:nvSpPr>
          <p:cNvPr id="556" name="Google Shape;556;p34"/>
          <p:cNvSpPr txBox="1"/>
          <p:nvPr>
            <p:ph idx="5" type="title"/>
          </p:nvPr>
        </p:nvSpPr>
        <p:spPr>
          <a:xfrm>
            <a:off x="818300" y="1246900"/>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01</a:t>
            </a:r>
            <a:endParaRPr/>
          </a:p>
        </p:txBody>
      </p:sp>
      <p:sp>
        <p:nvSpPr>
          <p:cNvPr id="557" name="Google Shape;557;p34"/>
          <p:cNvSpPr txBox="1"/>
          <p:nvPr>
            <p:ph idx="6" type="title"/>
          </p:nvPr>
        </p:nvSpPr>
        <p:spPr>
          <a:xfrm>
            <a:off x="818300" y="3045466"/>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03</a:t>
            </a:r>
            <a:endParaRPr/>
          </a:p>
        </p:txBody>
      </p:sp>
      <p:sp>
        <p:nvSpPr>
          <p:cNvPr id="558" name="Google Shape;558;p34"/>
          <p:cNvSpPr txBox="1"/>
          <p:nvPr>
            <p:ph idx="7" type="title"/>
          </p:nvPr>
        </p:nvSpPr>
        <p:spPr>
          <a:xfrm>
            <a:off x="818300" y="2146387"/>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02</a:t>
            </a:r>
            <a:endParaRPr/>
          </a:p>
        </p:txBody>
      </p:sp>
      <p:sp>
        <p:nvSpPr>
          <p:cNvPr id="559" name="Google Shape;559;p34"/>
          <p:cNvSpPr txBox="1"/>
          <p:nvPr>
            <p:ph idx="9" type="subTitle"/>
          </p:nvPr>
        </p:nvSpPr>
        <p:spPr>
          <a:xfrm>
            <a:off x="1820866" y="124690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60" name="Google Shape;560;p34"/>
          <p:cNvSpPr txBox="1"/>
          <p:nvPr>
            <p:ph idx="13" type="subTitle"/>
          </p:nvPr>
        </p:nvSpPr>
        <p:spPr>
          <a:xfrm>
            <a:off x="1820866" y="2146387"/>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61" name="Google Shape;561;p34"/>
          <p:cNvSpPr txBox="1"/>
          <p:nvPr>
            <p:ph idx="14" type="subTitle"/>
          </p:nvPr>
        </p:nvSpPr>
        <p:spPr>
          <a:xfrm>
            <a:off x="1820866" y="3198272"/>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grpSp>
        <p:nvGrpSpPr>
          <p:cNvPr id="562" name="Google Shape;562;p34"/>
          <p:cNvGrpSpPr/>
          <p:nvPr/>
        </p:nvGrpSpPr>
        <p:grpSpPr>
          <a:xfrm>
            <a:off x="8190873" y="215509"/>
            <a:ext cx="710065" cy="1031750"/>
            <a:chOff x="7929864" y="1803297"/>
            <a:chExt cx="818424" cy="1189064"/>
          </a:xfrm>
        </p:grpSpPr>
        <p:sp>
          <p:nvSpPr>
            <p:cNvPr id="563" name="Google Shape;563;p3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4" name="Google Shape;564;p34"/>
            <p:cNvGrpSpPr/>
            <p:nvPr/>
          </p:nvGrpSpPr>
          <p:grpSpPr>
            <a:xfrm>
              <a:off x="8034232" y="1943100"/>
              <a:ext cx="610615" cy="909547"/>
              <a:chOff x="8034232" y="1943100"/>
              <a:chExt cx="610615" cy="909547"/>
            </a:xfrm>
          </p:grpSpPr>
          <p:sp>
            <p:nvSpPr>
              <p:cNvPr id="565" name="Google Shape;565;p34"/>
              <p:cNvSpPr/>
              <p:nvPr/>
            </p:nvSpPr>
            <p:spPr>
              <a:xfrm rot="10800000">
                <a:off x="8034232" y="1943100"/>
                <a:ext cx="610615" cy="909547"/>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6" name="Google Shape;566;p34"/>
              <p:cNvGrpSpPr/>
              <p:nvPr/>
            </p:nvGrpSpPr>
            <p:grpSpPr>
              <a:xfrm>
                <a:off x="8105852" y="2059929"/>
                <a:ext cx="462936" cy="775969"/>
                <a:chOff x="8105852" y="2059929"/>
                <a:chExt cx="462936" cy="775969"/>
              </a:xfrm>
            </p:grpSpPr>
            <p:sp>
              <p:nvSpPr>
                <p:cNvPr id="567" name="Google Shape;567;p34"/>
                <p:cNvSpPr/>
                <p:nvPr/>
              </p:nvSpPr>
              <p:spPr>
                <a:xfrm rot="10800000">
                  <a:off x="8185313" y="2059929"/>
                  <a:ext cx="338334" cy="775969"/>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34"/>
                <p:cNvSpPr/>
                <p:nvPr/>
              </p:nvSpPr>
              <p:spPr>
                <a:xfrm rot="10800000">
                  <a:off x="8164510" y="2438451"/>
                  <a:ext cx="241503" cy="192429"/>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34"/>
                <p:cNvSpPr/>
                <p:nvPr/>
              </p:nvSpPr>
              <p:spPr>
                <a:xfrm rot="10800000">
                  <a:off x="8185522" y="2452078"/>
                  <a:ext cx="174731" cy="14226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34"/>
                <p:cNvSpPr/>
                <p:nvPr/>
              </p:nvSpPr>
              <p:spPr>
                <a:xfrm rot="10800000">
                  <a:off x="8332692" y="2164884"/>
                  <a:ext cx="42952" cy="267113"/>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4"/>
                <p:cNvSpPr/>
                <p:nvPr/>
              </p:nvSpPr>
              <p:spPr>
                <a:xfrm rot="10800000">
                  <a:off x="8305528" y="2243419"/>
                  <a:ext cx="136165" cy="137821"/>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4"/>
                <p:cNvSpPr/>
                <p:nvPr/>
              </p:nvSpPr>
              <p:spPr>
                <a:xfrm rot="10800000">
                  <a:off x="8447749" y="2350349"/>
                  <a:ext cx="49253" cy="336804"/>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4"/>
                <p:cNvSpPr/>
                <p:nvPr/>
              </p:nvSpPr>
              <p:spPr>
                <a:xfrm rot="10800000">
                  <a:off x="8427971" y="2428674"/>
                  <a:ext cx="140817" cy="142395"/>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4"/>
                <p:cNvSpPr/>
                <p:nvPr/>
              </p:nvSpPr>
              <p:spPr>
                <a:xfrm rot="10800000">
                  <a:off x="8105852" y="2168940"/>
                  <a:ext cx="189813" cy="15134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34"/>
                <p:cNvSpPr/>
                <p:nvPr/>
              </p:nvSpPr>
              <p:spPr>
                <a:xfrm rot="10800000">
                  <a:off x="8116875" y="2177469"/>
                  <a:ext cx="117215" cy="96143"/>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76" name="Google Shape;576;p34"/>
          <p:cNvGrpSpPr/>
          <p:nvPr/>
        </p:nvGrpSpPr>
        <p:grpSpPr>
          <a:xfrm>
            <a:off x="7652852" y="3148883"/>
            <a:ext cx="996905" cy="1332933"/>
            <a:chOff x="5842915" y="2452969"/>
            <a:chExt cx="273687" cy="365919"/>
          </a:xfrm>
        </p:grpSpPr>
        <p:sp>
          <p:nvSpPr>
            <p:cNvPr id="577" name="Google Shape;577;p3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8" name="Google Shape;578;p34"/>
            <p:cNvGrpSpPr/>
            <p:nvPr/>
          </p:nvGrpSpPr>
          <p:grpSpPr>
            <a:xfrm>
              <a:off x="5872488" y="2483168"/>
              <a:ext cx="225985" cy="307482"/>
              <a:chOff x="5872488" y="2483168"/>
              <a:chExt cx="225985" cy="307482"/>
            </a:xfrm>
          </p:grpSpPr>
          <p:grpSp>
            <p:nvGrpSpPr>
              <p:cNvPr id="579" name="Google Shape;579;p34"/>
              <p:cNvGrpSpPr/>
              <p:nvPr/>
            </p:nvGrpSpPr>
            <p:grpSpPr>
              <a:xfrm>
                <a:off x="5992547" y="2637354"/>
                <a:ext cx="105926" cy="94950"/>
                <a:chOff x="5992547" y="2637354"/>
                <a:chExt cx="105926" cy="94950"/>
              </a:xfrm>
            </p:grpSpPr>
            <p:sp>
              <p:nvSpPr>
                <p:cNvPr id="580" name="Google Shape;580;p3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3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2" name="Google Shape;582;p34"/>
              <p:cNvGrpSpPr/>
              <p:nvPr/>
            </p:nvGrpSpPr>
            <p:grpSpPr>
              <a:xfrm>
                <a:off x="5908056" y="2695700"/>
                <a:ext cx="105926" cy="94950"/>
                <a:chOff x="5908056" y="2695700"/>
                <a:chExt cx="105926" cy="94950"/>
              </a:xfrm>
            </p:grpSpPr>
            <p:sp>
              <p:nvSpPr>
                <p:cNvPr id="583" name="Google Shape;583;p3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3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5" name="Google Shape;585;p3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3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8" name="Google Shape;588;p34"/>
          <p:cNvSpPr txBox="1"/>
          <p:nvPr>
            <p:ph idx="4" type="subTitle"/>
          </p:nvPr>
        </p:nvSpPr>
        <p:spPr>
          <a:xfrm>
            <a:off x="4079686" y="394536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a:t>
            </a:r>
            <a:endParaRPr/>
          </a:p>
          <a:p>
            <a:pPr indent="0" lvl="0" marL="0" rtl="0" algn="l">
              <a:spcBef>
                <a:spcPts val="0"/>
              </a:spcBef>
              <a:spcAft>
                <a:spcPts val="0"/>
              </a:spcAft>
              <a:buNone/>
            </a:pPr>
            <a:r>
              <a:rPr lang="en"/>
              <a:t>Future Developement</a:t>
            </a:r>
            <a:endParaRPr/>
          </a:p>
        </p:txBody>
      </p:sp>
      <p:sp>
        <p:nvSpPr>
          <p:cNvPr id="589" name="Google Shape;589;p34"/>
          <p:cNvSpPr txBox="1"/>
          <p:nvPr>
            <p:ph idx="15" type="subTitle"/>
          </p:nvPr>
        </p:nvSpPr>
        <p:spPr>
          <a:xfrm>
            <a:off x="1820866" y="402156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90" name="Google Shape;590;p34"/>
          <p:cNvSpPr txBox="1"/>
          <p:nvPr>
            <p:ph idx="8" type="title"/>
          </p:nvPr>
        </p:nvSpPr>
        <p:spPr>
          <a:xfrm>
            <a:off x="818300" y="4007035"/>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52"/>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85" name="Google Shape;1885;p52"/>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886" name="Google Shape;1886;p52"/>
          <p:cNvGrpSpPr/>
          <p:nvPr/>
        </p:nvGrpSpPr>
        <p:grpSpPr>
          <a:xfrm>
            <a:off x="6804218" y="450382"/>
            <a:ext cx="754207" cy="896613"/>
            <a:chOff x="7177165" y="405444"/>
            <a:chExt cx="253183" cy="300988"/>
          </a:xfrm>
        </p:grpSpPr>
        <p:sp>
          <p:nvSpPr>
            <p:cNvPr id="1887" name="Google Shape;1887;p5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8" name="Google Shape;1888;p52"/>
            <p:cNvGrpSpPr/>
            <p:nvPr/>
          </p:nvGrpSpPr>
          <p:grpSpPr>
            <a:xfrm>
              <a:off x="7194890" y="420612"/>
              <a:ext cx="205512" cy="257207"/>
              <a:chOff x="7194890" y="420612"/>
              <a:chExt cx="205512" cy="257207"/>
            </a:xfrm>
          </p:grpSpPr>
          <p:sp>
            <p:nvSpPr>
              <p:cNvPr id="1889" name="Google Shape;1889;p5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5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5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3" name="Google Shape;1893;p5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4" name="Google Shape;1894;p5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5" name="Google Shape;1895;p52"/>
              <p:cNvGrpSpPr/>
              <p:nvPr/>
            </p:nvGrpSpPr>
            <p:grpSpPr>
              <a:xfrm>
                <a:off x="7332552" y="511417"/>
                <a:ext cx="60514" cy="60514"/>
                <a:chOff x="7332552" y="511417"/>
                <a:chExt cx="60514" cy="60514"/>
              </a:xfrm>
            </p:grpSpPr>
            <p:sp>
              <p:nvSpPr>
                <p:cNvPr id="1896" name="Google Shape;1896;p5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7" name="Google Shape;1897;p5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98" name="Google Shape;1898;p52"/>
              <p:cNvGrpSpPr/>
              <p:nvPr/>
            </p:nvGrpSpPr>
            <p:grpSpPr>
              <a:xfrm>
                <a:off x="7289918" y="521811"/>
                <a:ext cx="60527" cy="60527"/>
                <a:chOff x="7289918" y="521811"/>
                <a:chExt cx="60527" cy="60527"/>
              </a:xfrm>
            </p:grpSpPr>
            <p:sp>
              <p:nvSpPr>
                <p:cNvPr id="1899" name="Google Shape;1899;p5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0" name="Google Shape;1900;p5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1" name="Google Shape;1901;p52"/>
              <p:cNvGrpSpPr/>
              <p:nvPr/>
            </p:nvGrpSpPr>
            <p:grpSpPr>
              <a:xfrm>
                <a:off x="7228447" y="473745"/>
                <a:ext cx="60527" cy="60527"/>
                <a:chOff x="7228447" y="473745"/>
                <a:chExt cx="60527" cy="60527"/>
              </a:xfrm>
            </p:grpSpPr>
            <p:sp>
              <p:nvSpPr>
                <p:cNvPr id="1902" name="Google Shape;1902;p5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3" name="Google Shape;1903;p5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4" name="Google Shape;1904;p52"/>
              <p:cNvGrpSpPr/>
              <p:nvPr/>
            </p:nvGrpSpPr>
            <p:grpSpPr>
              <a:xfrm>
                <a:off x="7241925" y="524936"/>
                <a:ext cx="60527" cy="60527"/>
                <a:chOff x="7241925" y="524936"/>
                <a:chExt cx="60527" cy="60527"/>
              </a:xfrm>
            </p:grpSpPr>
            <p:sp>
              <p:nvSpPr>
                <p:cNvPr id="1905" name="Google Shape;1905;p5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6" name="Google Shape;1906;p5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7" name="Google Shape;1907;p52"/>
              <p:cNvGrpSpPr/>
              <p:nvPr/>
            </p:nvGrpSpPr>
            <p:grpSpPr>
              <a:xfrm>
                <a:off x="7196496" y="553701"/>
                <a:ext cx="69912" cy="74130"/>
                <a:chOff x="7196496" y="553701"/>
                <a:chExt cx="69912" cy="74130"/>
              </a:xfrm>
            </p:grpSpPr>
            <p:sp>
              <p:nvSpPr>
                <p:cNvPr id="1908" name="Google Shape;1908;p5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9" name="Google Shape;1909;p5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0" name="Google Shape;1910;p5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1" name="Google Shape;1911;p52"/>
              <p:cNvGrpSpPr/>
              <p:nvPr/>
            </p:nvGrpSpPr>
            <p:grpSpPr>
              <a:xfrm>
                <a:off x="7238257" y="584624"/>
                <a:ext cx="60515" cy="60515"/>
                <a:chOff x="7238257" y="584624"/>
                <a:chExt cx="60515" cy="60515"/>
              </a:xfrm>
            </p:grpSpPr>
            <p:sp>
              <p:nvSpPr>
                <p:cNvPr id="1912" name="Google Shape;1912;p5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5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4" name="Google Shape;1914;p52"/>
              <p:cNvGrpSpPr/>
              <p:nvPr/>
            </p:nvGrpSpPr>
            <p:grpSpPr>
              <a:xfrm>
                <a:off x="7287420" y="577993"/>
                <a:ext cx="60515" cy="60515"/>
                <a:chOff x="7287420" y="577993"/>
                <a:chExt cx="60515" cy="60515"/>
              </a:xfrm>
            </p:grpSpPr>
            <p:sp>
              <p:nvSpPr>
                <p:cNvPr id="1915" name="Google Shape;1915;p5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5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7" name="Google Shape;1917;p52"/>
              <p:cNvGrpSpPr/>
              <p:nvPr/>
            </p:nvGrpSpPr>
            <p:grpSpPr>
              <a:xfrm>
                <a:off x="7194890" y="617304"/>
                <a:ext cx="60515" cy="60515"/>
                <a:chOff x="7194890" y="617304"/>
                <a:chExt cx="60515" cy="60515"/>
              </a:xfrm>
            </p:grpSpPr>
            <p:sp>
              <p:nvSpPr>
                <p:cNvPr id="1918" name="Google Shape;1918;p5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5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20" name="Google Shape;1920;p5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5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23" name="Google Shape;1923;p52"/>
          <p:cNvGrpSpPr/>
          <p:nvPr/>
        </p:nvGrpSpPr>
        <p:grpSpPr>
          <a:xfrm>
            <a:off x="2920139" y="131146"/>
            <a:ext cx="589664" cy="699213"/>
            <a:chOff x="7570887" y="957519"/>
            <a:chExt cx="197947" cy="234722"/>
          </a:xfrm>
        </p:grpSpPr>
        <p:sp>
          <p:nvSpPr>
            <p:cNvPr id="1924" name="Google Shape;1924;p5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5" name="Google Shape;1925;p52"/>
            <p:cNvGrpSpPr/>
            <p:nvPr/>
          </p:nvGrpSpPr>
          <p:grpSpPr>
            <a:xfrm>
              <a:off x="7590853" y="979012"/>
              <a:ext cx="150287" cy="187029"/>
              <a:chOff x="7590853" y="979012"/>
              <a:chExt cx="150287" cy="187029"/>
            </a:xfrm>
          </p:grpSpPr>
          <p:sp>
            <p:nvSpPr>
              <p:cNvPr id="1926" name="Google Shape;1926;p5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5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5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29" name="Google Shape;1929;p52"/>
              <p:cNvGrpSpPr/>
              <p:nvPr/>
            </p:nvGrpSpPr>
            <p:grpSpPr>
              <a:xfrm>
                <a:off x="7658097" y="1083325"/>
                <a:ext cx="29764" cy="24433"/>
                <a:chOff x="7658097" y="1083325"/>
                <a:chExt cx="29764" cy="24433"/>
              </a:xfrm>
            </p:grpSpPr>
            <p:sp>
              <p:nvSpPr>
                <p:cNvPr id="1930" name="Google Shape;1930;p5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1" name="Google Shape;1931;p5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32" name="Google Shape;1932;p5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5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34" name="Google Shape;1934;p52"/>
          <p:cNvGrpSpPr/>
          <p:nvPr/>
        </p:nvGrpSpPr>
        <p:grpSpPr>
          <a:xfrm>
            <a:off x="7964740" y="4195972"/>
            <a:ext cx="610615" cy="816067"/>
            <a:chOff x="7382255" y="210400"/>
            <a:chExt cx="889590" cy="1188909"/>
          </a:xfrm>
        </p:grpSpPr>
        <p:sp>
          <p:nvSpPr>
            <p:cNvPr id="1935" name="Google Shape;1935;p52"/>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6" name="Google Shape;1936;p52"/>
            <p:cNvGrpSpPr/>
            <p:nvPr/>
          </p:nvGrpSpPr>
          <p:grpSpPr>
            <a:xfrm>
              <a:off x="7514246" y="356595"/>
              <a:ext cx="592493" cy="857184"/>
              <a:chOff x="8493866" y="1122612"/>
              <a:chExt cx="96298" cy="139296"/>
            </a:xfrm>
          </p:grpSpPr>
          <p:sp>
            <p:nvSpPr>
              <p:cNvPr id="1937" name="Google Shape;1937;p52"/>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38" name="Google Shape;1938;p52"/>
              <p:cNvGrpSpPr/>
              <p:nvPr/>
            </p:nvGrpSpPr>
            <p:grpSpPr>
              <a:xfrm>
                <a:off x="8514785" y="1196751"/>
                <a:ext cx="55223" cy="65157"/>
                <a:chOff x="8514785" y="1196751"/>
                <a:chExt cx="55223" cy="65157"/>
              </a:xfrm>
            </p:grpSpPr>
            <p:sp>
              <p:nvSpPr>
                <p:cNvPr id="1939" name="Google Shape;1939;p52"/>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52"/>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2"/>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42" name="Google Shape;1942;p52"/>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2"/>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2"/>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5" name="Google Shape;1945;p52"/>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46" name="Google Shape;1946;p52"/>
          <p:cNvGrpSpPr/>
          <p:nvPr/>
        </p:nvGrpSpPr>
        <p:grpSpPr>
          <a:xfrm>
            <a:off x="379177" y="2904433"/>
            <a:ext cx="996905" cy="1332933"/>
            <a:chOff x="5842915" y="2452969"/>
            <a:chExt cx="273687" cy="365919"/>
          </a:xfrm>
        </p:grpSpPr>
        <p:sp>
          <p:nvSpPr>
            <p:cNvPr id="1947" name="Google Shape;1947;p52"/>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48" name="Google Shape;1948;p52"/>
            <p:cNvGrpSpPr/>
            <p:nvPr/>
          </p:nvGrpSpPr>
          <p:grpSpPr>
            <a:xfrm>
              <a:off x="5872488" y="2483168"/>
              <a:ext cx="225985" cy="307482"/>
              <a:chOff x="5872488" y="2483168"/>
              <a:chExt cx="225985" cy="307482"/>
            </a:xfrm>
          </p:grpSpPr>
          <p:grpSp>
            <p:nvGrpSpPr>
              <p:cNvPr id="1949" name="Google Shape;1949;p52"/>
              <p:cNvGrpSpPr/>
              <p:nvPr/>
            </p:nvGrpSpPr>
            <p:grpSpPr>
              <a:xfrm>
                <a:off x="5992547" y="2637354"/>
                <a:ext cx="105926" cy="94950"/>
                <a:chOff x="5992547" y="2637354"/>
                <a:chExt cx="105926" cy="94950"/>
              </a:xfrm>
            </p:grpSpPr>
            <p:sp>
              <p:nvSpPr>
                <p:cNvPr id="1950" name="Google Shape;1950;p52"/>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1" name="Google Shape;1951;p52"/>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2" name="Google Shape;1952;p52"/>
              <p:cNvGrpSpPr/>
              <p:nvPr/>
            </p:nvGrpSpPr>
            <p:grpSpPr>
              <a:xfrm>
                <a:off x="5908056" y="2695700"/>
                <a:ext cx="105926" cy="94950"/>
                <a:chOff x="5908056" y="2695700"/>
                <a:chExt cx="105926" cy="94950"/>
              </a:xfrm>
            </p:grpSpPr>
            <p:sp>
              <p:nvSpPr>
                <p:cNvPr id="1953" name="Google Shape;1953;p52"/>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4" name="Google Shape;1954;p52"/>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5" name="Google Shape;1955;p52"/>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52"/>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7" name="Google Shape;1957;p52"/>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5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963" name="Google Shape;1963;p53"/>
          <p:cNvSpPr txBox="1"/>
          <p:nvPr>
            <p:ph idx="1" type="subTitle"/>
          </p:nvPr>
        </p:nvSpPr>
        <p:spPr>
          <a:xfrm>
            <a:off x="720000" y="907400"/>
            <a:ext cx="4294800" cy="3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Effective in Simple Ingredient Detection</a:t>
            </a:r>
            <a:r>
              <a:rPr lang="en"/>
              <a:t>: </a:t>
            </a:r>
            <a:endParaRPr/>
          </a:p>
          <a:p>
            <a:pPr indent="-317500" lvl="0" marL="457200" rtl="0" algn="l">
              <a:spcBef>
                <a:spcPts val="0"/>
              </a:spcBef>
              <a:spcAft>
                <a:spcPts val="0"/>
              </a:spcAft>
              <a:buSzPts val="1400"/>
              <a:buChar char="-"/>
            </a:pPr>
            <a:r>
              <a:rPr lang="en"/>
              <a:t>performs efficiently in identifying basic ingredients, </a:t>
            </a:r>
            <a:endParaRPr/>
          </a:p>
          <a:p>
            <a:pPr indent="-317500" lvl="0" marL="457200" rtl="0" algn="l">
              <a:spcBef>
                <a:spcPts val="0"/>
              </a:spcBef>
              <a:spcAft>
                <a:spcPts val="0"/>
              </a:spcAft>
              <a:buSzPts val="1400"/>
              <a:buChar char="-"/>
            </a:pPr>
            <a:r>
              <a:rPr lang="en"/>
              <a:t>demonstrating its effectiveness in simpler scenarios of ingredient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Optimal Model Performance:</a:t>
            </a:r>
            <a:endParaRPr b="1"/>
          </a:p>
          <a:p>
            <a:pPr indent="-317500" lvl="0" marL="457200" rtl="0" algn="l">
              <a:spcBef>
                <a:spcPts val="0"/>
              </a:spcBef>
              <a:spcAft>
                <a:spcPts val="0"/>
              </a:spcAft>
              <a:buClr>
                <a:srgbClr val="374151"/>
              </a:buClr>
              <a:buSzPts val="1400"/>
              <a:buChar char="-"/>
            </a:pPr>
            <a:r>
              <a:rPr lang="en">
                <a:solidFill>
                  <a:srgbClr val="374151"/>
                </a:solidFill>
              </a:rPr>
              <a:t>G</a:t>
            </a:r>
            <a:r>
              <a:rPr lang="en">
                <a:solidFill>
                  <a:srgbClr val="374151"/>
                </a:solidFill>
              </a:rPr>
              <a:t>pt-3.5-turbo-1106</a:t>
            </a:r>
            <a:endParaRPr>
              <a:solidFill>
                <a:srgbClr val="374151"/>
              </a:solidFill>
            </a:endParaRPr>
          </a:p>
          <a:p>
            <a:pPr indent="-317500" lvl="0" marL="457200" rtl="0" algn="l">
              <a:spcBef>
                <a:spcPts val="0"/>
              </a:spcBef>
              <a:spcAft>
                <a:spcPts val="0"/>
              </a:spcAft>
              <a:buClr>
                <a:srgbClr val="374151"/>
              </a:buClr>
              <a:buSzPts val="1400"/>
              <a:buChar char="-"/>
            </a:pPr>
            <a:r>
              <a:rPr lang="en">
                <a:solidFill>
                  <a:srgbClr val="374151"/>
                </a:solidFill>
              </a:rPr>
              <a:t>Formulation of prompts, a pivotal role in influencing model performance</a:t>
            </a:r>
            <a:endParaRPr sz="1600"/>
          </a:p>
        </p:txBody>
      </p:sp>
      <p:grpSp>
        <p:nvGrpSpPr>
          <p:cNvPr id="1964" name="Google Shape;1964;p53"/>
          <p:cNvGrpSpPr/>
          <p:nvPr/>
        </p:nvGrpSpPr>
        <p:grpSpPr>
          <a:xfrm>
            <a:off x="418389" y="4006534"/>
            <a:ext cx="589664" cy="699213"/>
            <a:chOff x="7570887" y="957519"/>
            <a:chExt cx="197947" cy="234722"/>
          </a:xfrm>
        </p:grpSpPr>
        <p:sp>
          <p:nvSpPr>
            <p:cNvPr id="1965" name="Google Shape;1965;p5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66" name="Google Shape;1966;p53"/>
            <p:cNvGrpSpPr/>
            <p:nvPr/>
          </p:nvGrpSpPr>
          <p:grpSpPr>
            <a:xfrm>
              <a:off x="7590853" y="979012"/>
              <a:ext cx="150287" cy="187029"/>
              <a:chOff x="7590853" y="979012"/>
              <a:chExt cx="150287" cy="187029"/>
            </a:xfrm>
          </p:grpSpPr>
          <p:sp>
            <p:nvSpPr>
              <p:cNvPr id="1967" name="Google Shape;1967;p5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8" name="Google Shape;1968;p5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9" name="Google Shape;1969;p5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0" name="Google Shape;1970;p53"/>
              <p:cNvGrpSpPr/>
              <p:nvPr/>
            </p:nvGrpSpPr>
            <p:grpSpPr>
              <a:xfrm>
                <a:off x="7658097" y="1083325"/>
                <a:ext cx="29764" cy="24433"/>
                <a:chOff x="7658097" y="1083325"/>
                <a:chExt cx="29764" cy="24433"/>
              </a:xfrm>
            </p:grpSpPr>
            <p:sp>
              <p:nvSpPr>
                <p:cNvPr id="1971" name="Google Shape;1971;p5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2" name="Google Shape;1972;p5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3" name="Google Shape;1973;p5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4" name="Google Shape;1974;p5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75" name="Google Shape;1975;p53"/>
          <p:cNvGrpSpPr/>
          <p:nvPr/>
        </p:nvGrpSpPr>
        <p:grpSpPr>
          <a:xfrm>
            <a:off x="5555900" y="1649502"/>
            <a:ext cx="2944695" cy="2904251"/>
            <a:chOff x="5555900" y="1649502"/>
            <a:chExt cx="2944695" cy="2904251"/>
          </a:xfrm>
        </p:grpSpPr>
        <p:grpSp>
          <p:nvGrpSpPr>
            <p:cNvPr id="1976" name="Google Shape;1976;p53"/>
            <p:cNvGrpSpPr/>
            <p:nvPr/>
          </p:nvGrpSpPr>
          <p:grpSpPr>
            <a:xfrm rot="-306717">
              <a:off x="5619981" y="3010974"/>
              <a:ext cx="1204340" cy="1492092"/>
              <a:chOff x="7786336" y="1422122"/>
              <a:chExt cx="385311" cy="477388"/>
            </a:xfrm>
          </p:grpSpPr>
          <p:sp>
            <p:nvSpPr>
              <p:cNvPr id="1977" name="Google Shape;1977;p5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8" name="Google Shape;1978;p53"/>
              <p:cNvGrpSpPr/>
              <p:nvPr/>
            </p:nvGrpSpPr>
            <p:grpSpPr>
              <a:xfrm>
                <a:off x="7809776" y="1445914"/>
                <a:ext cx="337612" cy="429672"/>
                <a:chOff x="7809776" y="1445914"/>
                <a:chExt cx="337612" cy="429672"/>
              </a:xfrm>
            </p:grpSpPr>
            <p:grpSp>
              <p:nvGrpSpPr>
                <p:cNvPr id="1979" name="Google Shape;1979;p53"/>
                <p:cNvGrpSpPr/>
                <p:nvPr/>
              </p:nvGrpSpPr>
              <p:grpSpPr>
                <a:xfrm>
                  <a:off x="7826864" y="1445914"/>
                  <a:ext cx="320524" cy="265580"/>
                  <a:chOff x="7826864" y="1445914"/>
                  <a:chExt cx="320524" cy="265580"/>
                </a:xfrm>
              </p:grpSpPr>
              <p:grpSp>
                <p:nvGrpSpPr>
                  <p:cNvPr id="1980" name="Google Shape;1980;p53"/>
                  <p:cNvGrpSpPr/>
                  <p:nvPr/>
                </p:nvGrpSpPr>
                <p:grpSpPr>
                  <a:xfrm>
                    <a:off x="7964534" y="1445914"/>
                    <a:ext cx="182854" cy="265580"/>
                    <a:chOff x="7964534" y="1445914"/>
                    <a:chExt cx="182854" cy="265580"/>
                  </a:xfrm>
                </p:grpSpPr>
                <p:sp>
                  <p:nvSpPr>
                    <p:cNvPr id="1981" name="Google Shape;1981;p5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2" name="Google Shape;1982;p53"/>
                    <p:cNvGrpSpPr/>
                    <p:nvPr/>
                  </p:nvGrpSpPr>
                  <p:grpSpPr>
                    <a:xfrm>
                      <a:off x="7997160" y="1490402"/>
                      <a:ext cx="150228" cy="131681"/>
                      <a:chOff x="7997160" y="1490402"/>
                      <a:chExt cx="150228" cy="131681"/>
                    </a:xfrm>
                  </p:grpSpPr>
                  <p:sp>
                    <p:nvSpPr>
                      <p:cNvPr id="1983" name="Google Shape;1983;p5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4" name="Google Shape;1984;p5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5" name="Google Shape;1985;p5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6" name="Google Shape;1986;p5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87" name="Google Shape;1987;p53"/>
                  <p:cNvGrpSpPr/>
                  <p:nvPr/>
                </p:nvGrpSpPr>
                <p:grpSpPr>
                  <a:xfrm>
                    <a:off x="7826864" y="1474645"/>
                    <a:ext cx="163049" cy="236848"/>
                    <a:chOff x="7826864" y="1474645"/>
                    <a:chExt cx="163049" cy="236848"/>
                  </a:xfrm>
                </p:grpSpPr>
                <p:sp>
                  <p:nvSpPr>
                    <p:cNvPr id="1988" name="Google Shape;1988;p5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9" name="Google Shape;1989;p53"/>
                    <p:cNvGrpSpPr/>
                    <p:nvPr/>
                  </p:nvGrpSpPr>
                  <p:grpSpPr>
                    <a:xfrm>
                      <a:off x="7826864" y="1514476"/>
                      <a:ext cx="133889" cy="117333"/>
                      <a:chOff x="7826864" y="1514476"/>
                      <a:chExt cx="133889" cy="117333"/>
                    </a:xfrm>
                  </p:grpSpPr>
                  <p:sp>
                    <p:nvSpPr>
                      <p:cNvPr id="1990" name="Google Shape;1990;p5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5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5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94" name="Google Shape;1994;p53"/>
                  <p:cNvGrpSpPr/>
                  <p:nvPr/>
                </p:nvGrpSpPr>
                <p:grpSpPr>
                  <a:xfrm>
                    <a:off x="7920942" y="1550097"/>
                    <a:ext cx="111279" cy="161396"/>
                    <a:chOff x="7920942" y="1550097"/>
                    <a:chExt cx="111279" cy="161396"/>
                  </a:xfrm>
                </p:grpSpPr>
                <p:sp>
                  <p:nvSpPr>
                    <p:cNvPr id="1995" name="Google Shape;1995;p5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6" name="Google Shape;1996;p53"/>
                    <p:cNvGrpSpPr/>
                    <p:nvPr/>
                  </p:nvGrpSpPr>
                  <p:grpSpPr>
                    <a:xfrm>
                      <a:off x="7941143" y="1577472"/>
                      <a:ext cx="91078" cy="79855"/>
                      <a:chOff x="7941143" y="1577472"/>
                      <a:chExt cx="91078" cy="79855"/>
                    </a:xfrm>
                  </p:grpSpPr>
                  <p:sp>
                    <p:nvSpPr>
                      <p:cNvPr id="1997" name="Google Shape;1997;p5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5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9" name="Google Shape;1999;p5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0" name="Google Shape;2000;p5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001" name="Google Shape;2001;p53"/>
                <p:cNvGrpSpPr/>
                <p:nvPr/>
              </p:nvGrpSpPr>
              <p:grpSpPr>
                <a:xfrm>
                  <a:off x="7809776" y="1694249"/>
                  <a:ext cx="306069" cy="181337"/>
                  <a:chOff x="7809776" y="1694249"/>
                  <a:chExt cx="306069" cy="181337"/>
                </a:xfrm>
              </p:grpSpPr>
              <p:sp>
                <p:nvSpPr>
                  <p:cNvPr id="2002" name="Google Shape;2002;p5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3" name="Google Shape;2003;p5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004" name="Google Shape;2004;p53"/>
            <p:cNvGrpSpPr/>
            <p:nvPr/>
          </p:nvGrpSpPr>
          <p:grpSpPr>
            <a:xfrm>
              <a:off x="6837718" y="1649502"/>
              <a:ext cx="754207" cy="896613"/>
              <a:chOff x="7177165" y="405444"/>
              <a:chExt cx="253183" cy="300988"/>
            </a:xfrm>
          </p:grpSpPr>
          <p:sp>
            <p:nvSpPr>
              <p:cNvPr id="2005" name="Google Shape;2005;p5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06" name="Google Shape;2006;p53"/>
              <p:cNvGrpSpPr/>
              <p:nvPr/>
            </p:nvGrpSpPr>
            <p:grpSpPr>
              <a:xfrm>
                <a:off x="7194890" y="420612"/>
                <a:ext cx="205512" cy="257207"/>
                <a:chOff x="7194890" y="420612"/>
                <a:chExt cx="205512" cy="257207"/>
              </a:xfrm>
            </p:grpSpPr>
            <p:sp>
              <p:nvSpPr>
                <p:cNvPr id="2007" name="Google Shape;2007;p5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8" name="Google Shape;2008;p5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9" name="Google Shape;2009;p5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2" name="Google Shape;2012;p5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13" name="Google Shape;2013;p53"/>
                <p:cNvGrpSpPr/>
                <p:nvPr/>
              </p:nvGrpSpPr>
              <p:grpSpPr>
                <a:xfrm>
                  <a:off x="7332552" y="511417"/>
                  <a:ext cx="60514" cy="60514"/>
                  <a:chOff x="7332552" y="511417"/>
                  <a:chExt cx="60514" cy="60514"/>
                </a:xfrm>
              </p:grpSpPr>
              <p:sp>
                <p:nvSpPr>
                  <p:cNvPr id="2014" name="Google Shape;2014;p5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5" name="Google Shape;2015;p5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6" name="Google Shape;2016;p53"/>
                <p:cNvGrpSpPr/>
                <p:nvPr/>
              </p:nvGrpSpPr>
              <p:grpSpPr>
                <a:xfrm>
                  <a:off x="7289918" y="521811"/>
                  <a:ext cx="60527" cy="60527"/>
                  <a:chOff x="7289918" y="521811"/>
                  <a:chExt cx="60527" cy="60527"/>
                </a:xfrm>
              </p:grpSpPr>
              <p:sp>
                <p:nvSpPr>
                  <p:cNvPr id="2017" name="Google Shape;2017;p5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8" name="Google Shape;2018;p5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9" name="Google Shape;2019;p53"/>
                <p:cNvGrpSpPr/>
                <p:nvPr/>
              </p:nvGrpSpPr>
              <p:grpSpPr>
                <a:xfrm>
                  <a:off x="7228447" y="473745"/>
                  <a:ext cx="60527" cy="60527"/>
                  <a:chOff x="7228447" y="473745"/>
                  <a:chExt cx="60527" cy="60527"/>
                </a:xfrm>
              </p:grpSpPr>
              <p:sp>
                <p:nvSpPr>
                  <p:cNvPr id="2020" name="Google Shape;2020;p5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1" name="Google Shape;2021;p5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2" name="Google Shape;2022;p53"/>
                <p:cNvGrpSpPr/>
                <p:nvPr/>
              </p:nvGrpSpPr>
              <p:grpSpPr>
                <a:xfrm>
                  <a:off x="7241925" y="524936"/>
                  <a:ext cx="60527" cy="60527"/>
                  <a:chOff x="7241925" y="524936"/>
                  <a:chExt cx="60527" cy="60527"/>
                </a:xfrm>
              </p:grpSpPr>
              <p:sp>
                <p:nvSpPr>
                  <p:cNvPr id="2023" name="Google Shape;2023;p5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4" name="Google Shape;2024;p5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5" name="Google Shape;2025;p53"/>
                <p:cNvGrpSpPr/>
                <p:nvPr/>
              </p:nvGrpSpPr>
              <p:grpSpPr>
                <a:xfrm>
                  <a:off x="7196496" y="553701"/>
                  <a:ext cx="69912" cy="74130"/>
                  <a:chOff x="7196496" y="553701"/>
                  <a:chExt cx="69912" cy="74130"/>
                </a:xfrm>
              </p:grpSpPr>
              <p:sp>
                <p:nvSpPr>
                  <p:cNvPr id="2026" name="Google Shape;2026;p5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7" name="Google Shape;2027;p5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5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29" name="Google Shape;2029;p53"/>
                <p:cNvGrpSpPr/>
                <p:nvPr/>
              </p:nvGrpSpPr>
              <p:grpSpPr>
                <a:xfrm>
                  <a:off x="7238257" y="584624"/>
                  <a:ext cx="60515" cy="60515"/>
                  <a:chOff x="7238257" y="584624"/>
                  <a:chExt cx="60515" cy="60515"/>
                </a:xfrm>
              </p:grpSpPr>
              <p:sp>
                <p:nvSpPr>
                  <p:cNvPr id="2030" name="Google Shape;2030;p5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1" name="Google Shape;2031;p5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2" name="Google Shape;2032;p53"/>
                <p:cNvGrpSpPr/>
                <p:nvPr/>
              </p:nvGrpSpPr>
              <p:grpSpPr>
                <a:xfrm>
                  <a:off x="7287420" y="577993"/>
                  <a:ext cx="60515" cy="60515"/>
                  <a:chOff x="7287420" y="577993"/>
                  <a:chExt cx="60515" cy="60515"/>
                </a:xfrm>
              </p:grpSpPr>
              <p:sp>
                <p:nvSpPr>
                  <p:cNvPr id="2033" name="Google Shape;2033;p5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5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35" name="Google Shape;2035;p53"/>
                <p:cNvGrpSpPr/>
                <p:nvPr/>
              </p:nvGrpSpPr>
              <p:grpSpPr>
                <a:xfrm>
                  <a:off x="7194890" y="617304"/>
                  <a:ext cx="60515" cy="60515"/>
                  <a:chOff x="7194890" y="617304"/>
                  <a:chExt cx="60515" cy="60515"/>
                </a:xfrm>
              </p:grpSpPr>
              <p:sp>
                <p:nvSpPr>
                  <p:cNvPr id="2036" name="Google Shape;2036;p5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7" name="Google Shape;2037;p5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38" name="Google Shape;2038;p5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9" name="Google Shape;2039;p5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0" name="Google Shape;2040;p5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41" name="Google Shape;2041;p53"/>
            <p:cNvGrpSpPr/>
            <p:nvPr/>
          </p:nvGrpSpPr>
          <p:grpSpPr>
            <a:xfrm>
              <a:off x="7180609" y="2971385"/>
              <a:ext cx="1319985" cy="1571263"/>
              <a:chOff x="4493925" y="112536"/>
              <a:chExt cx="598389" cy="712300"/>
            </a:xfrm>
          </p:grpSpPr>
          <p:sp>
            <p:nvSpPr>
              <p:cNvPr id="2042" name="Google Shape;2042;p5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43" name="Google Shape;2043;p53"/>
              <p:cNvGrpSpPr/>
              <p:nvPr/>
            </p:nvGrpSpPr>
            <p:grpSpPr>
              <a:xfrm>
                <a:off x="4544228" y="166034"/>
                <a:ext cx="497823" cy="599605"/>
                <a:chOff x="4544228" y="166034"/>
                <a:chExt cx="497823" cy="599605"/>
              </a:xfrm>
            </p:grpSpPr>
            <p:grpSp>
              <p:nvGrpSpPr>
                <p:cNvPr id="2044" name="Google Shape;2044;p53"/>
                <p:cNvGrpSpPr/>
                <p:nvPr/>
              </p:nvGrpSpPr>
              <p:grpSpPr>
                <a:xfrm>
                  <a:off x="4544228" y="269118"/>
                  <a:ext cx="327678" cy="307041"/>
                  <a:chOff x="4544228" y="269118"/>
                  <a:chExt cx="327678" cy="307041"/>
                </a:xfrm>
              </p:grpSpPr>
              <p:sp>
                <p:nvSpPr>
                  <p:cNvPr id="2045" name="Google Shape;2045;p5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5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7" name="Google Shape;2047;p5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8" name="Google Shape;2048;p5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9" name="Google Shape;2049;p5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0" name="Google Shape;2050;p5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1" name="Google Shape;2051;p5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5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3" name="Google Shape;2053;p5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4" name="Google Shape;2054;p5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5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6" name="Google Shape;2056;p5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5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5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9" name="Google Shape;2059;p5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0" name="Google Shape;2060;p5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1" name="Google Shape;2061;p5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2" name="Google Shape;2062;p5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3" name="Google Shape;2063;p53"/>
                <p:cNvGrpSpPr/>
                <p:nvPr/>
              </p:nvGrpSpPr>
              <p:grpSpPr>
                <a:xfrm>
                  <a:off x="4708566" y="243858"/>
                  <a:ext cx="175377" cy="316374"/>
                  <a:chOff x="4708566" y="243858"/>
                  <a:chExt cx="175377" cy="316374"/>
                </a:xfrm>
              </p:grpSpPr>
              <p:sp>
                <p:nvSpPr>
                  <p:cNvPr id="2064" name="Google Shape;2064;p5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5" name="Google Shape;2065;p5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6" name="Google Shape;2066;p5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7" name="Google Shape;2067;p5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68" name="Google Shape;2068;p53"/>
                <p:cNvGrpSpPr/>
                <p:nvPr/>
              </p:nvGrpSpPr>
              <p:grpSpPr>
                <a:xfrm>
                  <a:off x="4838842" y="166034"/>
                  <a:ext cx="203209" cy="520204"/>
                  <a:chOff x="4838842" y="166034"/>
                  <a:chExt cx="203209" cy="520204"/>
                </a:xfrm>
              </p:grpSpPr>
              <p:sp>
                <p:nvSpPr>
                  <p:cNvPr id="2069" name="Google Shape;2069;p5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5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1" name="Google Shape;2071;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2" name="Google Shape;2072;p5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5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4" name="Google Shape;2074;p5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5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6" name="Google Shape;2076;p5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77" name="Google Shape;2077;p53"/>
                <p:cNvGrpSpPr/>
                <p:nvPr/>
              </p:nvGrpSpPr>
              <p:grpSpPr>
                <a:xfrm>
                  <a:off x="4570335" y="373653"/>
                  <a:ext cx="215863" cy="271964"/>
                  <a:chOff x="4570335" y="373653"/>
                  <a:chExt cx="215863" cy="271964"/>
                </a:xfrm>
              </p:grpSpPr>
              <p:sp>
                <p:nvSpPr>
                  <p:cNvPr id="2078" name="Google Shape;2078;p5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9" name="Google Shape;2079;p5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0" name="Google Shape;2080;p5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1" name="Google Shape;2081;p5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2" name="Google Shape;2082;p5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83" name="Google Shape;2083;p53"/>
                <p:cNvGrpSpPr/>
                <p:nvPr/>
              </p:nvGrpSpPr>
              <p:grpSpPr>
                <a:xfrm>
                  <a:off x="4711765" y="376367"/>
                  <a:ext cx="148880" cy="180608"/>
                  <a:chOff x="4711765" y="376367"/>
                  <a:chExt cx="148880" cy="180608"/>
                </a:xfrm>
              </p:grpSpPr>
              <p:sp>
                <p:nvSpPr>
                  <p:cNvPr id="2084" name="Google Shape;2084;p5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5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86" name="Google Shape;2086;p53"/>
                  <p:cNvGrpSpPr/>
                  <p:nvPr/>
                </p:nvGrpSpPr>
                <p:grpSpPr>
                  <a:xfrm>
                    <a:off x="4770691" y="485236"/>
                    <a:ext cx="31027" cy="21659"/>
                    <a:chOff x="4770691" y="485236"/>
                    <a:chExt cx="31027" cy="21659"/>
                  </a:xfrm>
                </p:grpSpPr>
                <p:sp>
                  <p:nvSpPr>
                    <p:cNvPr id="2087" name="Google Shape;2087;p5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8" name="Google Shape;2088;p5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89" name="Google Shape;2089;p5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0" name="Google Shape;2090;p5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91" name="Google Shape;2091;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5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5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54"/>
          <p:cNvSpPr/>
          <p:nvPr/>
        </p:nvSpPr>
        <p:spPr>
          <a:xfrm>
            <a:off x="818300" y="129094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99" name="Google Shape;2099;p54"/>
          <p:cNvSpPr/>
          <p:nvPr/>
        </p:nvSpPr>
        <p:spPr>
          <a:xfrm>
            <a:off x="818300" y="227021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100" name="Google Shape;2100;p54"/>
          <p:cNvSpPr/>
          <p:nvPr/>
        </p:nvSpPr>
        <p:spPr>
          <a:xfrm>
            <a:off x="818300" y="31732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101" name="Google Shape;210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2102" name="Google Shape;2102;p54"/>
          <p:cNvSpPr txBox="1"/>
          <p:nvPr>
            <p:ph idx="4" type="subTitle"/>
          </p:nvPr>
        </p:nvSpPr>
        <p:spPr>
          <a:xfrm>
            <a:off x="1724900" y="1400125"/>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Streamlining Phrase Recognition for removal</a:t>
            </a:r>
            <a:endParaRPr/>
          </a:p>
        </p:txBody>
      </p:sp>
      <p:sp>
        <p:nvSpPr>
          <p:cNvPr id="2103" name="Google Shape;2103;p54"/>
          <p:cNvSpPr txBox="1"/>
          <p:nvPr>
            <p:ph idx="5" type="subTitle"/>
          </p:nvPr>
        </p:nvSpPr>
        <p:spPr>
          <a:xfrm>
            <a:off x="1724900" y="250184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Detailed Analysis of Sub-Ingredients</a:t>
            </a:r>
            <a:endParaRPr sz="1600"/>
          </a:p>
          <a:p>
            <a:pPr indent="0" lvl="0" marL="0" rtl="0" algn="l">
              <a:spcBef>
                <a:spcPts val="0"/>
              </a:spcBef>
              <a:spcAft>
                <a:spcPts val="0"/>
              </a:spcAft>
              <a:buNone/>
            </a:pPr>
            <a:r>
              <a:rPr lang="en" sz="1600">
                <a:solidFill>
                  <a:srgbClr val="374151"/>
                </a:solidFill>
                <a:latin typeface="Roboto"/>
                <a:ea typeface="Roboto"/>
                <a:cs typeface="Roboto"/>
                <a:sym typeface="Roboto"/>
              </a:rPr>
              <a:t>Enhancing the Precision of Halal Status Determinatio</a:t>
            </a:r>
            <a:r>
              <a:rPr lang="en" sz="1500">
                <a:solidFill>
                  <a:srgbClr val="374151"/>
                </a:solidFill>
                <a:latin typeface="Roboto"/>
                <a:ea typeface="Roboto"/>
                <a:cs typeface="Roboto"/>
                <a:sym typeface="Roboto"/>
              </a:rPr>
              <a:t>n</a:t>
            </a:r>
            <a:endParaRPr sz="2300"/>
          </a:p>
        </p:txBody>
      </p:sp>
      <p:sp>
        <p:nvSpPr>
          <p:cNvPr id="2104" name="Google Shape;2104;p54"/>
          <p:cNvSpPr txBox="1"/>
          <p:nvPr>
            <p:ph idx="6" type="subTitle"/>
          </p:nvPr>
        </p:nvSpPr>
        <p:spPr>
          <a:xfrm>
            <a:off x="1724900" y="3251433"/>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Ongoing Model Improvement</a:t>
            </a:r>
            <a:endParaRPr/>
          </a:p>
        </p:txBody>
      </p:sp>
      <p:grpSp>
        <p:nvGrpSpPr>
          <p:cNvPr id="2105" name="Google Shape;2105;p54"/>
          <p:cNvGrpSpPr/>
          <p:nvPr/>
        </p:nvGrpSpPr>
        <p:grpSpPr>
          <a:xfrm>
            <a:off x="1019452" y="1415450"/>
            <a:ext cx="351910" cy="351880"/>
            <a:chOff x="-25094250" y="3547050"/>
            <a:chExt cx="295400" cy="295375"/>
          </a:xfrm>
        </p:grpSpPr>
        <p:sp>
          <p:nvSpPr>
            <p:cNvPr id="2106" name="Google Shape;2106;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54"/>
          <p:cNvGrpSpPr/>
          <p:nvPr/>
        </p:nvGrpSpPr>
        <p:grpSpPr>
          <a:xfrm>
            <a:off x="1047643" y="2401267"/>
            <a:ext cx="295528" cy="338795"/>
            <a:chOff x="3895050" y="3806775"/>
            <a:chExt cx="419725" cy="481175"/>
          </a:xfrm>
        </p:grpSpPr>
        <p:sp>
          <p:nvSpPr>
            <p:cNvPr id="2112" name="Google Shape;2112;p5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3" name="Google Shape;2113;p5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14" name="Google Shape;2114;p54"/>
          <p:cNvSpPr/>
          <p:nvPr/>
        </p:nvSpPr>
        <p:spPr>
          <a:xfrm>
            <a:off x="1025781" y="33239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15" name="Google Shape;2115;p54"/>
          <p:cNvGrpSpPr/>
          <p:nvPr/>
        </p:nvGrpSpPr>
        <p:grpSpPr>
          <a:xfrm>
            <a:off x="7805252" y="3683583"/>
            <a:ext cx="996905" cy="1332933"/>
            <a:chOff x="5842915" y="2452969"/>
            <a:chExt cx="273687" cy="365919"/>
          </a:xfrm>
        </p:grpSpPr>
        <p:sp>
          <p:nvSpPr>
            <p:cNvPr id="2116" name="Google Shape;2116;p5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7" name="Google Shape;2117;p54"/>
            <p:cNvGrpSpPr/>
            <p:nvPr/>
          </p:nvGrpSpPr>
          <p:grpSpPr>
            <a:xfrm>
              <a:off x="5872488" y="2483168"/>
              <a:ext cx="225985" cy="307482"/>
              <a:chOff x="5872488" y="2483168"/>
              <a:chExt cx="225985" cy="307482"/>
            </a:xfrm>
          </p:grpSpPr>
          <p:grpSp>
            <p:nvGrpSpPr>
              <p:cNvPr id="2118" name="Google Shape;2118;p54"/>
              <p:cNvGrpSpPr/>
              <p:nvPr/>
            </p:nvGrpSpPr>
            <p:grpSpPr>
              <a:xfrm>
                <a:off x="5992547" y="2637354"/>
                <a:ext cx="105926" cy="94950"/>
                <a:chOff x="5992547" y="2637354"/>
                <a:chExt cx="105926" cy="94950"/>
              </a:xfrm>
            </p:grpSpPr>
            <p:sp>
              <p:nvSpPr>
                <p:cNvPr id="2119" name="Google Shape;2119;p5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0" name="Google Shape;2120;p5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1" name="Google Shape;2121;p54"/>
              <p:cNvGrpSpPr/>
              <p:nvPr/>
            </p:nvGrpSpPr>
            <p:grpSpPr>
              <a:xfrm>
                <a:off x="5908056" y="2695700"/>
                <a:ext cx="105926" cy="94950"/>
                <a:chOff x="5908056" y="2695700"/>
                <a:chExt cx="105926" cy="94950"/>
              </a:xfrm>
            </p:grpSpPr>
            <p:sp>
              <p:nvSpPr>
                <p:cNvPr id="2122" name="Google Shape;2122;p5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3" name="Google Shape;2123;p5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24" name="Google Shape;2124;p5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6" name="Google Shape;2126;p5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127" name="Google Shape;2127;p54"/>
          <p:cNvSpPr/>
          <p:nvPr/>
        </p:nvSpPr>
        <p:spPr>
          <a:xfrm>
            <a:off x="7737965" y="1017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4"/>
          <p:cNvSpPr/>
          <p:nvPr/>
        </p:nvSpPr>
        <p:spPr>
          <a:xfrm>
            <a:off x="818300" y="41638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129" name="Google Shape;2129;p54"/>
          <p:cNvGrpSpPr/>
          <p:nvPr/>
        </p:nvGrpSpPr>
        <p:grpSpPr>
          <a:xfrm>
            <a:off x="1025786" y="4329138"/>
            <a:ext cx="339253" cy="339253"/>
            <a:chOff x="5651375" y="3806450"/>
            <a:chExt cx="481825" cy="481825"/>
          </a:xfrm>
        </p:grpSpPr>
        <p:sp>
          <p:nvSpPr>
            <p:cNvPr id="2130" name="Google Shape;2130;p5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1" name="Google Shape;2131;p5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2" name="Google Shape;2132;p5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3" name="Google Shape;2133;p5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34" name="Google Shape;2134;p54"/>
          <p:cNvSpPr txBox="1"/>
          <p:nvPr>
            <p:ph idx="6" type="subTitle"/>
          </p:nvPr>
        </p:nvSpPr>
        <p:spPr>
          <a:xfrm>
            <a:off x="1724900" y="424205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Incorporating User Feedback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grpSp>
        <p:nvGrpSpPr>
          <p:cNvPr id="2139" name="Google Shape;2139;p55"/>
          <p:cNvGrpSpPr/>
          <p:nvPr/>
        </p:nvGrpSpPr>
        <p:grpSpPr>
          <a:xfrm>
            <a:off x="6692788" y="1719383"/>
            <a:ext cx="296595" cy="296600"/>
            <a:chOff x="10268217" y="1610115"/>
            <a:chExt cx="50999" cy="50999"/>
          </a:xfrm>
        </p:grpSpPr>
        <p:sp>
          <p:nvSpPr>
            <p:cNvPr id="2140" name="Google Shape;2140;p5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42" name="Google Shape;2142;p55"/>
          <p:cNvSpPr txBox="1"/>
          <p:nvPr>
            <p:ph type="title"/>
          </p:nvPr>
        </p:nvSpPr>
        <p:spPr>
          <a:xfrm>
            <a:off x="714800" y="1758700"/>
            <a:ext cx="4448100" cy="10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143" name="Google Shape;2143;p55"/>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grpSp>
        <p:nvGrpSpPr>
          <p:cNvPr id="2144" name="Google Shape;2144;p55"/>
          <p:cNvGrpSpPr/>
          <p:nvPr/>
        </p:nvGrpSpPr>
        <p:grpSpPr>
          <a:xfrm>
            <a:off x="6205589" y="2518772"/>
            <a:ext cx="2101734" cy="2624738"/>
            <a:chOff x="6801583" y="2107159"/>
            <a:chExt cx="730987" cy="912889"/>
          </a:xfrm>
        </p:grpSpPr>
        <p:sp>
          <p:nvSpPr>
            <p:cNvPr id="2145" name="Google Shape;2145;p55"/>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6" name="Google Shape;2146;p55"/>
            <p:cNvGrpSpPr/>
            <p:nvPr/>
          </p:nvGrpSpPr>
          <p:grpSpPr>
            <a:xfrm>
              <a:off x="6821567" y="2123210"/>
              <a:ext cx="683245" cy="865184"/>
              <a:chOff x="6821567" y="2123210"/>
              <a:chExt cx="683245" cy="865184"/>
            </a:xfrm>
          </p:grpSpPr>
          <p:sp>
            <p:nvSpPr>
              <p:cNvPr id="2147" name="Google Shape;2147;p55"/>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55"/>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55"/>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55"/>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55"/>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5"/>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55"/>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55"/>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55"/>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55"/>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55"/>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5"/>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55"/>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5"/>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5"/>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55"/>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55"/>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4" name="Google Shape;2164;p55"/>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5" name="Google Shape;2165;p55"/>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55"/>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67" name="Google Shape;2167;p55"/>
              <p:cNvGrpSpPr/>
              <p:nvPr/>
            </p:nvGrpSpPr>
            <p:grpSpPr>
              <a:xfrm>
                <a:off x="7158644" y="2367374"/>
                <a:ext cx="146593" cy="460411"/>
                <a:chOff x="7158644" y="2367374"/>
                <a:chExt cx="146593" cy="460411"/>
              </a:xfrm>
            </p:grpSpPr>
            <p:sp>
              <p:nvSpPr>
                <p:cNvPr id="2168" name="Google Shape;2168;p55"/>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9" name="Google Shape;2169;p55"/>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0" name="Google Shape;2170;p55"/>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55"/>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55"/>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5"/>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55"/>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55"/>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5"/>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7" name="Google Shape;2177;p55"/>
              <p:cNvGrpSpPr/>
              <p:nvPr/>
            </p:nvGrpSpPr>
            <p:grpSpPr>
              <a:xfrm>
                <a:off x="6950333" y="2380064"/>
                <a:ext cx="145240" cy="460412"/>
                <a:chOff x="6950333" y="2380064"/>
                <a:chExt cx="145240" cy="460412"/>
              </a:xfrm>
            </p:grpSpPr>
            <p:sp>
              <p:nvSpPr>
                <p:cNvPr id="2178" name="Google Shape;2178;p55"/>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9" name="Google Shape;2179;p55"/>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5"/>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55"/>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5"/>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5"/>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4" name="Google Shape;2184;p55"/>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5" name="Google Shape;2185;p55"/>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55"/>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87" name="Google Shape;2187;p55"/>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8" name="Google Shape;2188;p55"/>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55"/>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0" name="Google Shape;2190;p55"/>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55"/>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2" name="Google Shape;2192;p55"/>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5"/>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55"/>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5" name="Google Shape;2195;p55"/>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6" name="Google Shape;2196;p55"/>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7" name="Google Shape;2197;p55"/>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98" name="Google Shape;2198;p55"/>
          <p:cNvGrpSpPr/>
          <p:nvPr/>
        </p:nvGrpSpPr>
        <p:grpSpPr>
          <a:xfrm>
            <a:off x="4573239" y="1819571"/>
            <a:ext cx="589664" cy="699213"/>
            <a:chOff x="7570887" y="957519"/>
            <a:chExt cx="197947" cy="234722"/>
          </a:xfrm>
        </p:grpSpPr>
        <p:sp>
          <p:nvSpPr>
            <p:cNvPr id="2199" name="Google Shape;2199;p5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0" name="Google Shape;2200;p55"/>
            <p:cNvGrpSpPr/>
            <p:nvPr/>
          </p:nvGrpSpPr>
          <p:grpSpPr>
            <a:xfrm>
              <a:off x="7590853" y="979012"/>
              <a:ext cx="150287" cy="187029"/>
              <a:chOff x="7590853" y="979012"/>
              <a:chExt cx="150287" cy="187029"/>
            </a:xfrm>
          </p:grpSpPr>
          <p:sp>
            <p:nvSpPr>
              <p:cNvPr id="2201" name="Google Shape;2201;p5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2" name="Google Shape;2202;p5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3" name="Google Shape;2203;p5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04" name="Google Shape;2204;p55"/>
              <p:cNvGrpSpPr/>
              <p:nvPr/>
            </p:nvGrpSpPr>
            <p:grpSpPr>
              <a:xfrm>
                <a:off x="7658097" y="1083325"/>
                <a:ext cx="29764" cy="24433"/>
                <a:chOff x="7658097" y="1083325"/>
                <a:chExt cx="29764" cy="24433"/>
              </a:xfrm>
            </p:grpSpPr>
            <p:sp>
              <p:nvSpPr>
                <p:cNvPr id="2205" name="Google Shape;2205;p5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6" name="Google Shape;2206;p5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07" name="Google Shape;2207;p5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8" name="Google Shape;2208;p5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09" name="Google Shape;2209;p55"/>
          <p:cNvGrpSpPr/>
          <p:nvPr/>
        </p:nvGrpSpPr>
        <p:grpSpPr>
          <a:xfrm>
            <a:off x="8003918" y="2164745"/>
            <a:ext cx="754207" cy="896613"/>
            <a:chOff x="7177165" y="405444"/>
            <a:chExt cx="253183" cy="300988"/>
          </a:xfrm>
        </p:grpSpPr>
        <p:sp>
          <p:nvSpPr>
            <p:cNvPr id="2210" name="Google Shape;2210;p5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1" name="Google Shape;2211;p55"/>
            <p:cNvGrpSpPr/>
            <p:nvPr/>
          </p:nvGrpSpPr>
          <p:grpSpPr>
            <a:xfrm>
              <a:off x="7194890" y="420612"/>
              <a:ext cx="205512" cy="257207"/>
              <a:chOff x="7194890" y="420612"/>
              <a:chExt cx="205512" cy="257207"/>
            </a:xfrm>
          </p:grpSpPr>
          <p:sp>
            <p:nvSpPr>
              <p:cNvPr id="2212" name="Google Shape;2212;p5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3" name="Google Shape;2213;p5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4" name="Google Shape;2214;p5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5" name="Google Shape;2215;p5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6" name="Google Shape;2216;p5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7" name="Google Shape;2217;p5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8" name="Google Shape;2218;p55"/>
              <p:cNvGrpSpPr/>
              <p:nvPr/>
            </p:nvGrpSpPr>
            <p:grpSpPr>
              <a:xfrm>
                <a:off x="7332552" y="511417"/>
                <a:ext cx="60514" cy="60514"/>
                <a:chOff x="7332552" y="511417"/>
                <a:chExt cx="60514" cy="60514"/>
              </a:xfrm>
            </p:grpSpPr>
            <p:sp>
              <p:nvSpPr>
                <p:cNvPr id="2219" name="Google Shape;2219;p5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0" name="Google Shape;2220;p5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1" name="Google Shape;2221;p55"/>
              <p:cNvGrpSpPr/>
              <p:nvPr/>
            </p:nvGrpSpPr>
            <p:grpSpPr>
              <a:xfrm>
                <a:off x="7289918" y="521811"/>
                <a:ext cx="60527" cy="60527"/>
                <a:chOff x="7289918" y="521811"/>
                <a:chExt cx="60527" cy="60527"/>
              </a:xfrm>
            </p:grpSpPr>
            <p:sp>
              <p:nvSpPr>
                <p:cNvPr id="2222" name="Google Shape;2222;p5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3" name="Google Shape;2223;p5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4" name="Google Shape;2224;p55"/>
              <p:cNvGrpSpPr/>
              <p:nvPr/>
            </p:nvGrpSpPr>
            <p:grpSpPr>
              <a:xfrm>
                <a:off x="7228447" y="473745"/>
                <a:ext cx="60527" cy="60527"/>
                <a:chOff x="7228447" y="473745"/>
                <a:chExt cx="60527" cy="60527"/>
              </a:xfrm>
            </p:grpSpPr>
            <p:sp>
              <p:nvSpPr>
                <p:cNvPr id="2225" name="Google Shape;2225;p5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5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7" name="Google Shape;2227;p55"/>
              <p:cNvGrpSpPr/>
              <p:nvPr/>
            </p:nvGrpSpPr>
            <p:grpSpPr>
              <a:xfrm>
                <a:off x="7241925" y="524936"/>
                <a:ext cx="60527" cy="60527"/>
                <a:chOff x="7241925" y="524936"/>
                <a:chExt cx="60527" cy="60527"/>
              </a:xfrm>
            </p:grpSpPr>
            <p:sp>
              <p:nvSpPr>
                <p:cNvPr id="2228" name="Google Shape;2228;p5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5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0" name="Google Shape;2230;p55"/>
              <p:cNvGrpSpPr/>
              <p:nvPr/>
            </p:nvGrpSpPr>
            <p:grpSpPr>
              <a:xfrm>
                <a:off x="7196496" y="553701"/>
                <a:ext cx="69912" cy="74130"/>
                <a:chOff x="7196496" y="553701"/>
                <a:chExt cx="69912" cy="74130"/>
              </a:xfrm>
            </p:grpSpPr>
            <p:sp>
              <p:nvSpPr>
                <p:cNvPr id="2231" name="Google Shape;2231;p5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2" name="Google Shape;2232;p5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3" name="Google Shape;2233;p5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4" name="Google Shape;2234;p55"/>
              <p:cNvGrpSpPr/>
              <p:nvPr/>
            </p:nvGrpSpPr>
            <p:grpSpPr>
              <a:xfrm>
                <a:off x="7238257" y="584624"/>
                <a:ext cx="60515" cy="60515"/>
                <a:chOff x="7238257" y="584624"/>
                <a:chExt cx="60515" cy="60515"/>
              </a:xfrm>
            </p:grpSpPr>
            <p:sp>
              <p:nvSpPr>
                <p:cNvPr id="2235" name="Google Shape;2235;p5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6" name="Google Shape;2236;p5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7" name="Google Shape;2237;p55"/>
              <p:cNvGrpSpPr/>
              <p:nvPr/>
            </p:nvGrpSpPr>
            <p:grpSpPr>
              <a:xfrm>
                <a:off x="7287420" y="577993"/>
                <a:ext cx="60515" cy="60515"/>
                <a:chOff x="7287420" y="577993"/>
                <a:chExt cx="60515" cy="60515"/>
              </a:xfrm>
            </p:grpSpPr>
            <p:sp>
              <p:nvSpPr>
                <p:cNvPr id="2238" name="Google Shape;2238;p5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9" name="Google Shape;2239;p5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0" name="Google Shape;2240;p55"/>
              <p:cNvGrpSpPr/>
              <p:nvPr/>
            </p:nvGrpSpPr>
            <p:grpSpPr>
              <a:xfrm>
                <a:off x="7194890" y="617304"/>
                <a:ext cx="60515" cy="60515"/>
                <a:chOff x="7194890" y="617304"/>
                <a:chExt cx="60515" cy="60515"/>
              </a:xfrm>
            </p:grpSpPr>
            <p:sp>
              <p:nvSpPr>
                <p:cNvPr id="2241" name="Google Shape;2241;p5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3" name="Google Shape;2243;p5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4" name="Google Shape;2244;p5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5" name="Google Shape;2245;p5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46" name="Google Shape;2246;p55"/>
          <p:cNvGrpSpPr/>
          <p:nvPr/>
        </p:nvGrpSpPr>
        <p:grpSpPr>
          <a:xfrm>
            <a:off x="8003927" y="-275155"/>
            <a:ext cx="996905" cy="1332933"/>
            <a:chOff x="5842915" y="2452969"/>
            <a:chExt cx="273687" cy="365919"/>
          </a:xfrm>
        </p:grpSpPr>
        <p:sp>
          <p:nvSpPr>
            <p:cNvPr id="2247" name="Google Shape;2247;p5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8" name="Google Shape;2248;p55"/>
            <p:cNvGrpSpPr/>
            <p:nvPr/>
          </p:nvGrpSpPr>
          <p:grpSpPr>
            <a:xfrm>
              <a:off x="5872488" y="2483168"/>
              <a:ext cx="225985" cy="307482"/>
              <a:chOff x="5872488" y="2483168"/>
              <a:chExt cx="225985" cy="307482"/>
            </a:xfrm>
          </p:grpSpPr>
          <p:grpSp>
            <p:nvGrpSpPr>
              <p:cNvPr id="2249" name="Google Shape;2249;p55"/>
              <p:cNvGrpSpPr/>
              <p:nvPr/>
            </p:nvGrpSpPr>
            <p:grpSpPr>
              <a:xfrm>
                <a:off x="5992547" y="2637354"/>
                <a:ext cx="105926" cy="94950"/>
                <a:chOff x="5992547" y="2637354"/>
                <a:chExt cx="105926" cy="94950"/>
              </a:xfrm>
            </p:grpSpPr>
            <p:sp>
              <p:nvSpPr>
                <p:cNvPr id="2250" name="Google Shape;2250;p5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52" name="Google Shape;2252;p55"/>
              <p:cNvGrpSpPr/>
              <p:nvPr/>
            </p:nvGrpSpPr>
            <p:grpSpPr>
              <a:xfrm>
                <a:off x="5908056" y="2695700"/>
                <a:ext cx="105926" cy="94950"/>
                <a:chOff x="5908056" y="2695700"/>
                <a:chExt cx="105926" cy="94950"/>
              </a:xfrm>
            </p:grpSpPr>
            <p:sp>
              <p:nvSpPr>
                <p:cNvPr id="2253" name="Google Shape;2253;p5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55" name="Google Shape;2255;p5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56"/>
          <p:cNvSpPr txBox="1"/>
          <p:nvPr>
            <p:ph type="title"/>
          </p:nvPr>
        </p:nvSpPr>
        <p:spPr>
          <a:xfrm>
            <a:off x="1376075" y="19063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a:t>
            </a:r>
            <a:endParaRPr/>
          </a:p>
        </p:txBody>
      </p:sp>
      <p:grpSp>
        <p:nvGrpSpPr>
          <p:cNvPr id="2263" name="Google Shape;2263;p56"/>
          <p:cNvGrpSpPr/>
          <p:nvPr/>
        </p:nvGrpSpPr>
        <p:grpSpPr>
          <a:xfrm>
            <a:off x="6804218" y="450382"/>
            <a:ext cx="754207" cy="896613"/>
            <a:chOff x="7177165" y="405444"/>
            <a:chExt cx="253183" cy="300988"/>
          </a:xfrm>
        </p:grpSpPr>
        <p:sp>
          <p:nvSpPr>
            <p:cNvPr id="2264" name="Google Shape;2264;p56"/>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65" name="Google Shape;2265;p56"/>
            <p:cNvGrpSpPr/>
            <p:nvPr/>
          </p:nvGrpSpPr>
          <p:grpSpPr>
            <a:xfrm>
              <a:off x="7194890" y="420612"/>
              <a:ext cx="205512" cy="257207"/>
              <a:chOff x="7194890" y="420612"/>
              <a:chExt cx="205512" cy="257207"/>
            </a:xfrm>
          </p:grpSpPr>
          <p:sp>
            <p:nvSpPr>
              <p:cNvPr id="2266" name="Google Shape;2266;p56"/>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6"/>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8" name="Google Shape;2268;p56"/>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9" name="Google Shape;2269;p56"/>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6"/>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6"/>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72" name="Google Shape;2272;p56"/>
              <p:cNvGrpSpPr/>
              <p:nvPr/>
            </p:nvGrpSpPr>
            <p:grpSpPr>
              <a:xfrm>
                <a:off x="7332552" y="511417"/>
                <a:ext cx="60514" cy="60514"/>
                <a:chOff x="7332552" y="511417"/>
                <a:chExt cx="60514" cy="60514"/>
              </a:xfrm>
            </p:grpSpPr>
            <p:sp>
              <p:nvSpPr>
                <p:cNvPr id="2273" name="Google Shape;2273;p56"/>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56"/>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5" name="Google Shape;2275;p56"/>
              <p:cNvGrpSpPr/>
              <p:nvPr/>
            </p:nvGrpSpPr>
            <p:grpSpPr>
              <a:xfrm>
                <a:off x="7289918" y="521811"/>
                <a:ext cx="60527" cy="60527"/>
                <a:chOff x="7289918" y="521811"/>
                <a:chExt cx="60527" cy="60527"/>
              </a:xfrm>
            </p:grpSpPr>
            <p:sp>
              <p:nvSpPr>
                <p:cNvPr id="2276" name="Google Shape;2276;p56"/>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6"/>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8" name="Google Shape;2278;p56"/>
              <p:cNvGrpSpPr/>
              <p:nvPr/>
            </p:nvGrpSpPr>
            <p:grpSpPr>
              <a:xfrm>
                <a:off x="7228447" y="473745"/>
                <a:ext cx="60527" cy="60527"/>
                <a:chOff x="7228447" y="473745"/>
                <a:chExt cx="60527" cy="60527"/>
              </a:xfrm>
            </p:grpSpPr>
            <p:sp>
              <p:nvSpPr>
                <p:cNvPr id="2279" name="Google Shape;2279;p56"/>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6"/>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1" name="Google Shape;2281;p56"/>
              <p:cNvGrpSpPr/>
              <p:nvPr/>
            </p:nvGrpSpPr>
            <p:grpSpPr>
              <a:xfrm>
                <a:off x="7241925" y="524936"/>
                <a:ext cx="60527" cy="60527"/>
                <a:chOff x="7241925" y="524936"/>
                <a:chExt cx="60527" cy="60527"/>
              </a:xfrm>
            </p:grpSpPr>
            <p:sp>
              <p:nvSpPr>
                <p:cNvPr id="2282" name="Google Shape;2282;p56"/>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6"/>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4" name="Google Shape;2284;p56"/>
              <p:cNvGrpSpPr/>
              <p:nvPr/>
            </p:nvGrpSpPr>
            <p:grpSpPr>
              <a:xfrm>
                <a:off x="7196496" y="553701"/>
                <a:ext cx="69912" cy="74130"/>
                <a:chOff x="7196496" y="553701"/>
                <a:chExt cx="69912" cy="74130"/>
              </a:xfrm>
            </p:grpSpPr>
            <p:sp>
              <p:nvSpPr>
                <p:cNvPr id="2285" name="Google Shape;2285;p56"/>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6"/>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6"/>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88" name="Google Shape;2288;p56"/>
              <p:cNvGrpSpPr/>
              <p:nvPr/>
            </p:nvGrpSpPr>
            <p:grpSpPr>
              <a:xfrm>
                <a:off x="7238257" y="584624"/>
                <a:ext cx="60515" cy="60515"/>
                <a:chOff x="7238257" y="584624"/>
                <a:chExt cx="60515" cy="60515"/>
              </a:xfrm>
            </p:grpSpPr>
            <p:sp>
              <p:nvSpPr>
                <p:cNvPr id="2289" name="Google Shape;2289;p56"/>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6"/>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1" name="Google Shape;2291;p56"/>
              <p:cNvGrpSpPr/>
              <p:nvPr/>
            </p:nvGrpSpPr>
            <p:grpSpPr>
              <a:xfrm>
                <a:off x="7287420" y="577993"/>
                <a:ext cx="60515" cy="60515"/>
                <a:chOff x="7287420" y="577993"/>
                <a:chExt cx="60515" cy="60515"/>
              </a:xfrm>
            </p:grpSpPr>
            <p:sp>
              <p:nvSpPr>
                <p:cNvPr id="2292" name="Google Shape;2292;p56"/>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6"/>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94" name="Google Shape;2294;p56"/>
              <p:cNvGrpSpPr/>
              <p:nvPr/>
            </p:nvGrpSpPr>
            <p:grpSpPr>
              <a:xfrm>
                <a:off x="7194890" y="617304"/>
                <a:ext cx="60515" cy="60515"/>
                <a:chOff x="7194890" y="617304"/>
                <a:chExt cx="60515" cy="60515"/>
              </a:xfrm>
            </p:grpSpPr>
            <p:sp>
              <p:nvSpPr>
                <p:cNvPr id="2295" name="Google Shape;2295;p56"/>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6"/>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97" name="Google Shape;2297;p56"/>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56"/>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9" name="Google Shape;2299;p56"/>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00" name="Google Shape;2300;p56"/>
          <p:cNvGrpSpPr/>
          <p:nvPr/>
        </p:nvGrpSpPr>
        <p:grpSpPr>
          <a:xfrm>
            <a:off x="2920139" y="131146"/>
            <a:ext cx="589664" cy="699213"/>
            <a:chOff x="7570887" y="957519"/>
            <a:chExt cx="197947" cy="234722"/>
          </a:xfrm>
        </p:grpSpPr>
        <p:sp>
          <p:nvSpPr>
            <p:cNvPr id="2301" name="Google Shape;2301;p5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2" name="Google Shape;2302;p56"/>
            <p:cNvGrpSpPr/>
            <p:nvPr/>
          </p:nvGrpSpPr>
          <p:grpSpPr>
            <a:xfrm>
              <a:off x="7590853" y="979012"/>
              <a:ext cx="150287" cy="187029"/>
              <a:chOff x="7590853" y="979012"/>
              <a:chExt cx="150287" cy="187029"/>
            </a:xfrm>
          </p:grpSpPr>
          <p:sp>
            <p:nvSpPr>
              <p:cNvPr id="2303" name="Google Shape;2303;p5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5" name="Google Shape;2305;p5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6" name="Google Shape;2306;p56"/>
              <p:cNvGrpSpPr/>
              <p:nvPr/>
            </p:nvGrpSpPr>
            <p:grpSpPr>
              <a:xfrm>
                <a:off x="7658097" y="1083325"/>
                <a:ext cx="29764" cy="24433"/>
                <a:chOff x="7658097" y="1083325"/>
                <a:chExt cx="29764" cy="24433"/>
              </a:xfrm>
            </p:grpSpPr>
            <p:sp>
              <p:nvSpPr>
                <p:cNvPr id="2307" name="Google Shape;2307;p5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8" name="Google Shape;2308;p5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09" name="Google Shape;2309;p5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0" name="Google Shape;2310;p5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11" name="Google Shape;2311;p56"/>
          <p:cNvGrpSpPr/>
          <p:nvPr/>
        </p:nvGrpSpPr>
        <p:grpSpPr>
          <a:xfrm>
            <a:off x="7964740" y="4195972"/>
            <a:ext cx="610615" cy="816067"/>
            <a:chOff x="7382255" y="210400"/>
            <a:chExt cx="889590" cy="1188909"/>
          </a:xfrm>
        </p:grpSpPr>
        <p:sp>
          <p:nvSpPr>
            <p:cNvPr id="2312" name="Google Shape;2312;p56"/>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3" name="Google Shape;2313;p56"/>
            <p:cNvGrpSpPr/>
            <p:nvPr/>
          </p:nvGrpSpPr>
          <p:grpSpPr>
            <a:xfrm>
              <a:off x="7514246" y="356595"/>
              <a:ext cx="592493" cy="857184"/>
              <a:chOff x="8493866" y="1122612"/>
              <a:chExt cx="96298" cy="139296"/>
            </a:xfrm>
          </p:grpSpPr>
          <p:sp>
            <p:nvSpPr>
              <p:cNvPr id="2314" name="Google Shape;2314;p56"/>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5" name="Google Shape;2315;p56"/>
              <p:cNvGrpSpPr/>
              <p:nvPr/>
            </p:nvGrpSpPr>
            <p:grpSpPr>
              <a:xfrm>
                <a:off x="8514785" y="1196751"/>
                <a:ext cx="55223" cy="65157"/>
                <a:chOff x="8514785" y="1196751"/>
                <a:chExt cx="55223" cy="65157"/>
              </a:xfrm>
            </p:grpSpPr>
            <p:sp>
              <p:nvSpPr>
                <p:cNvPr id="2316" name="Google Shape;2316;p56"/>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56"/>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6"/>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19" name="Google Shape;2319;p56"/>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0" name="Google Shape;2320;p56"/>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6"/>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2" name="Google Shape;2322;p56"/>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23" name="Google Shape;2323;p56"/>
          <p:cNvGrpSpPr/>
          <p:nvPr/>
        </p:nvGrpSpPr>
        <p:grpSpPr>
          <a:xfrm>
            <a:off x="379177" y="2904433"/>
            <a:ext cx="996905" cy="1332933"/>
            <a:chOff x="5842915" y="2452969"/>
            <a:chExt cx="273687" cy="365919"/>
          </a:xfrm>
        </p:grpSpPr>
        <p:sp>
          <p:nvSpPr>
            <p:cNvPr id="2324" name="Google Shape;2324;p56"/>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5" name="Google Shape;2325;p56"/>
            <p:cNvGrpSpPr/>
            <p:nvPr/>
          </p:nvGrpSpPr>
          <p:grpSpPr>
            <a:xfrm>
              <a:off x="5872488" y="2483168"/>
              <a:ext cx="225985" cy="307482"/>
              <a:chOff x="5872488" y="2483168"/>
              <a:chExt cx="225985" cy="307482"/>
            </a:xfrm>
          </p:grpSpPr>
          <p:grpSp>
            <p:nvGrpSpPr>
              <p:cNvPr id="2326" name="Google Shape;2326;p56"/>
              <p:cNvGrpSpPr/>
              <p:nvPr/>
            </p:nvGrpSpPr>
            <p:grpSpPr>
              <a:xfrm>
                <a:off x="5992547" y="2637354"/>
                <a:ext cx="105926" cy="94950"/>
                <a:chOff x="5992547" y="2637354"/>
                <a:chExt cx="105926" cy="94950"/>
              </a:xfrm>
            </p:grpSpPr>
            <p:sp>
              <p:nvSpPr>
                <p:cNvPr id="2327" name="Google Shape;2327;p56"/>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8" name="Google Shape;2328;p56"/>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9" name="Google Shape;2329;p56"/>
              <p:cNvGrpSpPr/>
              <p:nvPr/>
            </p:nvGrpSpPr>
            <p:grpSpPr>
              <a:xfrm>
                <a:off x="5908056" y="2695700"/>
                <a:ext cx="105926" cy="94950"/>
                <a:chOff x="5908056" y="2695700"/>
                <a:chExt cx="105926" cy="94950"/>
              </a:xfrm>
            </p:grpSpPr>
            <p:sp>
              <p:nvSpPr>
                <p:cNvPr id="2330" name="Google Shape;2330;p56"/>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1" name="Google Shape;2331;p56"/>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32" name="Google Shape;2332;p56"/>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56"/>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6"/>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40" name="Google Shape;2340;p57"/>
          <p:cNvSpPr txBox="1"/>
          <p:nvPr>
            <p:ph idx="1" type="subTitle"/>
          </p:nvPr>
        </p:nvSpPr>
        <p:spPr>
          <a:xfrm>
            <a:off x="720000" y="1061750"/>
            <a:ext cx="7704000" cy="1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3"/>
              </a:rPr>
              <a:t>Top 4 Challenges of Halal Consumerism in Non-Muslim Countries - The Halal Times</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4"/>
              </a:rPr>
              <a:t>Unifying Halal Product Certification: ASEAN’s Challenge | FULCRUM</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5"/>
              </a:rPr>
              <a:t>Halal consumerism from a wider perspective (nst.com.my)</a:t>
            </a:r>
            <a:endParaRPr/>
          </a:p>
        </p:txBody>
      </p:sp>
      <p:sp>
        <p:nvSpPr>
          <p:cNvPr id="2341" name="Google Shape;2341;p57"/>
          <p:cNvSpPr/>
          <p:nvPr/>
        </p:nvSpPr>
        <p:spPr>
          <a:xfrm>
            <a:off x="7799152" y="20391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2" name="Google Shape;2342;p57"/>
          <p:cNvGrpSpPr/>
          <p:nvPr/>
        </p:nvGrpSpPr>
        <p:grpSpPr>
          <a:xfrm>
            <a:off x="7747029" y="2998380"/>
            <a:ext cx="683758" cy="1605616"/>
            <a:chOff x="6835279" y="2288855"/>
            <a:chExt cx="683758" cy="1605616"/>
          </a:xfrm>
        </p:grpSpPr>
        <p:sp>
          <p:nvSpPr>
            <p:cNvPr id="2343" name="Google Shape;2343;p57"/>
            <p:cNvSpPr/>
            <p:nvPr/>
          </p:nvSpPr>
          <p:spPr>
            <a:xfrm>
              <a:off x="6835279" y="2288855"/>
              <a:ext cx="683758" cy="1605616"/>
            </a:xfrm>
            <a:custGeom>
              <a:rect b="b" l="l" r="r" t="t"/>
              <a:pathLst>
                <a:path extrusionOk="0" h="530344" w="225849">
                  <a:moveTo>
                    <a:pt x="201971" y="368567"/>
                  </a:moveTo>
                  <a:lnTo>
                    <a:pt x="205644" y="325964"/>
                  </a:lnTo>
                  <a:cubicBezTo>
                    <a:pt x="206217" y="319308"/>
                    <a:pt x="203975" y="312701"/>
                    <a:pt x="199467" y="307787"/>
                  </a:cubicBezTo>
                  <a:cubicBezTo>
                    <a:pt x="198727" y="306976"/>
                    <a:pt x="197940" y="306237"/>
                    <a:pt x="197105" y="305545"/>
                  </a:cubicBezTo>
                  <a:cubicBezTo>
                    <a:pt x="199729" y="294095"/>
                    <a:pt x="202925" y="279711"/>
                    <a:pt x="205931" y="264850"/>
                  </a:cubicBezTo>
                  <a:cubicBezTo>
                    <a:pt x="219957" y="195220"/>
                    <a:pt x="216212" y="182387"/>
                    <a:pt x="209867" y="172845"/>
                  </a:cubicBezTo>
                  <a:cubicBezTo>
                    <a:pt x="206050" y="167097"/>
                    <a:pt x="200468" y="163185"/>
                    <a:pt x="193980" y="161658"/>
                  </a:cubicBezTo>
                  <a:cubicBezTo>
                    <a:pt x="195984" y="131101"/>
                    <a:pt x="191475" y="121655"/>
                    <a:pt x="186060" y="114809"/>
                  </a:cubicBezTo>
                  <a:cubicBezTo>
                    <a:pt x="180669" y="108011"/>
                    <a:pt x="172703" y="104122"/>
                    <a:pt x="164211" y="104122"/>
                  </a:cubicBezTo>
                  <a:cubicBezTo>
                    <a:pt x="163757" y="104122"/>
                    <a:pt x="163328" y="104122"/>
                    <a:pt x="162875" y="104146"/>
                  </a:cubicBezTo>
                  <a:cubicBezTo>
                    <a:pt x="162946" y="102405"/>
                    <a:pt x="162994" y="100711"/>
                    <a:pt x="163042" y="99089"/>
                  </a:cubicBezTo>
                  <a:cubicBezTo>
                    <a:pt x="164020" y="67411"/>
                    <a:pt x="162135" y="55818"/>
                    <a:pt x="154597" y="47398"/>
                  </a:cubicBezTo>
                  <a:cubicBezTo>
                    <a:pt x="149779" y="42007"/>
                    <a:pt x="142933" y="38930"/>
                    <a:pt x="135825" y="38930"/>
                  </a:cubicBezTo>
                  <a:cubicBezTo>
                    <a:pt x="134918" y="38930"/>
                    <a:pt x="134012" y="38977"/>
                    <a:pt x="133129" y="39073"/>
                  </a:cubicBezTo>
                  <a:cubicBezTo>
                    <a:pt x="130386" y="20991"/>
                    <a:pt x="126068" y="14241"/>
                    <a:pt x="121464" y="9231"/>
                  </a:cubicBezTo>
                  <a:cubicBezTo>
                    <a:pt x="116026" y="3340"/>
                    <a:pt x="108774" y="72"/>
                    <a:pt x="100878" y="0"/>
                  </a:cubicBezTo>
                  <a:cubicBezTo>
                    <a:pt x="93460" y="0"/>
                    <a:pt x="86423" y="3053"/>
                    <a:pt x="81056" y="8587"/>
                  </a:cubicBezTo>
                  <a:cubicBezTo>
                    <a:pt x="75784" y="14050"/>
                    <a:pt x="70799" y="22017"/>
                    <a:pt x="67363" y="47445"/>
                  </a:cubicBezTo>
                  <a:cubicBezTo>
                    <a:pt x="64835" y="46611"/>
                    <a:pt x="62020" y="46157"/>
                    <a:pt x="58919" y="46157"/>
                  </a:cubicBezTo>
                  <a:cubicBezTo>
                    <a:pt x="53934" y="46157"/>
                    <a:pt x="49044" y="47612"/>
                    <a:pt x="44798" y="50332"/>
                  </a:cubicBezTo>
                  <a:cubicBezTo>
                    <a:pt x="31464" y="58895"/>
                    <a:pt x="29269" y="74854"/>
                    <a:pt x="31201" y="100664"/>
                  </a:cubicBezTo>
                  <a:cubicBezTo>
                    <a:pt x="30772" y="100664"/>
                    <a:pt x="30342" y="100640"/>
                    <a:pt x="29889" y="100640"/>
                  </a:cubicBezTo>
                  <a:cubicBezTo>
                    <a:pt x="18940" y="100640"/>
                    <a:pt x="9422" y="107104"/>
                    <a:pt x="4389" y="117934"/>
                  </a:cubicBezTo>
                  <a:cubicBezTo>
                    <a:pt x="-2123" y="131960"/>
                    <a:pt x="-4651" y="156935"/>
                    <a:pt x="20658" y="243930"/>
                  </a:cubicBezTo>
                  <a:cubicBezTo>
                    <a:pt x="28100" y="269525"/>
                    <a:pt x="36020" y="293666"/>
                    <a:pt x="41625" y="310196"/>
                  </a:cubicBezTo>
                  <a:cubicBezTo>
                    <a:pt x="38429" y="314752"/>
                    <a:pt x="36926" y="320310"/>
                    <a:pt x="37403" y="325916"/>
                  </a:cubicBezTo>
                  <a:lnTo>
                    <a:pt x="41076" y="368519"/>
                  </a:lnTo>
                  <a:cubicBezTo>
                    <a:pt x="32990" y="385193"/>
                    <a:pt x="17222" y="427772"/>
                    <a:pt x="17222" y="506490"/>
                  </a:cubicBezTo>
                  <a:cubicBezTo>
                    <a:pt x="17222" y="519658"/>
                    <a:pt x="27909" y="530344"/>
                    <a:pt x="41076" y="530344"/>
                  </a:cubicBezTo>
                  <a:lnTo>
                    <a:pt x="201995" y="530344"/>
                  </a:lnTo>
                  <a:cubicBezTo>
                    <a:pt x="215162" y="530344"/>
                    <a:pt x="225849" y="519658"/>
                    <a:pt x="225849" y="506490"/>
                  </a:cubicBezTo>
                  <a:cubicBezTo>
                    <a:pt x="225849" y="427748"/>
                    <a:pt x="210082" y="385193"/>
                    <a:pt x="201995" y="368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4" name="Google Shape;2344;p57"/>
            <p:cNvGrpSpPr/>
            <p:nvPr/>
          </p:nvGrpSpPr>
          <p:grpSpPr>
            <a:xfrm>
              <a:off x="6886729" y="2360986"/>
              <a:ext cx="539001" cy="1461082"/>
              <a:chOff x="8796869" y="852085"/>
              <a:chExt cx="178082" cy="482731"/>
            </a:xfrm>
          </p:grpSpPr>
          <p:sp>
            <p:nvSpPr>
              <p:cNvPr id="2345" name="Google Shape;2345;p57"/>
              <p:cNvSpPr/>
              <p:nvPr/>
            </p:nvSpPr>
            <p:spPr>
              <a:xfrm>
                <a:off x="8796869" y="852085"/>
                <a:ext cx="167798" cy="300058"/>
              </a:xfrm>
              <a:custGeom>
                <a:rect b="b" l="l" r="r" t="t"/>
                <a:pathLst>
                  <a:path extrusionOk="0" h="300058" w="167798">
                    <a:moveTo>
                      <a:pt x="47745" y="300058"/>
                    </a:moveTo>
                    <a:cubicBezTo>
                      <a:pt x="47745" y="300058"/>
                      <a:pt x="-11890" y="134369"/>
                      <a:pt x="2136" y="104146"/>
                    </a:cubicBezTo>
                    <a:cubicBezTo>
                      <a:pt x="16163" y="73923"/>
                      <a:pt x="61413" y="250228"/>
                      <a:pt x="61413" y="250228"/>
                    </a:cubicBezTo>
                    <a:cubicBezTo>
                      <a:pt x="61413" y="250228"/>
                      <a:pt x="18691" y="56271"/>
                      <a:pt x="33790" y="46563"/>
                    </a:cubicBezTo>
                    <a:cubicBezTo>
                      <a:pt x="48914" y="36854"/>
                      <a:pt x="64014" y="212801"/>
                      <a:pt x="64014" y="212801"/>
                    </a:cubicBezTo>
                    <a:cubicBezTo>
                      <a:pt x="64014" y="212801"/>
                      <a:pt x="56452" y="-119"/>
                      <a:pt x="76966" y="0"/>
                    </a:cubicBezTo>
                    <a:cubicBezTo>
                      <a:pt x="97481" y="143"/>
                      <a:pt x="83955" y="179334"/>
                      <a:pt x="83955" y="179334"/>
                    </a:cubicBezTo>
                    <a:cubicBezTo>
                      <a:pt x="83955" y="179334"/>
                      <a:pt x="98554" y="43295"/>
                      <a:pt x="111507" y="39001"/>
                    </a:cubicBezTo>
                    <a:cubicBezTo>
                      <a:pt x="124459" y="34684"/>
                      <a:pt x="101798" y="234341"/>
                      <a:pt x="101798" y="234341"/>
                    </a:cubicBezTo>
                    <a:cubicBezTo>
                      <a:pt x="101798" y="234341"/>
                      <a:pt x="117804" y="105577"/>
                      <a:pt x="140012" y="104146"/>
                    </a:cubicBezTo>
                    <a:cubicBezTo>
                      <a:pt x="162244" y="102691"/>
                      <a:pt x="122241" y="274797"/>
                      <a:pt x="122241" y="274797"/>
                    </a:cubicBezTo>
                    <a:cubicBezTo>
                      <a:pt x="122241" y="274797"/>
                      <a:pt x="150365" y="158843"/>
                      <a:pt x="164414" y="160990"/>
                    </a:cubicBezTo>
                    <a:cubicBezTo>
                      <a:pt x="178441" y="163161"/>
                      <a:pt x="144330" y="300058"/>
                      <a:pt x="144330" y="300058"/>
                    </a:cubicBezTo>
                    <a:lnTo>
                      <a:pt x="47745" y="300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57"/>
              <p:cNvSpPr/>
              <p:nvPr/>
            </p:nvSpPr>
            <p:spPr>
              <a:xfrm>
                <a:off x="8844638" y="1138448"/>
                <a:ext cx="96560" cy="27391"/>
              </a:xfrm>
              <a:custGeom>
                <a:rect b="b" l="l" r="r" t="t"/>
                <a:pathLst>
                  <a:path extrusionOk="0" h="27391" w="96560">
                    <a:moveTo>
                      <a:pt x="96561" y="14983"/>
                    </a:moveTo>
                    <a:cubicBezTo>
                      <a:pt x="91718" y="20875"/>
                      <a:pt x="85611" y="24167"/>
                      <a:pt x="78455" y="25073"/>
                    </a:cubicBezTo>
                    <a:cubicBezTo>
                      <a:pt x="66075" y="26361"/>
                      <a:pt x="64334" y="11047"/>
                      <a:pt x="48280" y="20684"/>
                    </a:cubicBezTo>
                    <a:cubicBezTo>
                      <a:pt x="42746" y="24477"/>
                      <a:pt x="36568" y="25908"/>
                      <a:pt x="30175" y="27077"/>
                    </a:cubicBezTo>
                    <a:cubicBezTo>
                      <a:pt x="21683" y="28461"/>
                      <a:pt x="13215" y="25121"/>
                      <a:pt x="6035" y="20255"/>
                    </a:cubicBezTo>
                    <a:cubicBezTo>
                      <a:pt x="4031" y="18824"/>
                      <a:pt x="2004" y="17202"/>
                      <a:pt x="0" y="14983"/>
                    </a:cubicBezTo>
                    <a:lnTo>
                      <a:pt x="0" y="12431"/>
                    </a:lnTo>
                    <a:cubicBezTo>
                      <a:pt x="3650" y="8471"/>
                      <a:pt x="7585" y="5823"/>
                      <a:pt x="12070" y="3629"/>
                    </a:cubicBezTo>
                    <a:cubicBezTo>
                      <a:pt x="18034" y="862"/>
                      <a:pt x="23878" y="-737"/>
                      <a:pt x="30175" y="337"/>
                    </a:cubicBezTo>
                    <a:cubicBezTo>
                      <a:pt x="34254" y="1219"/>
                      <a:pt x="38286" y="1863"/>
                      <a:pt x="42245" y="3438"/>
                    </a:cubicBezTo>
                    <a:cubicBezTo>
                      <a:pt x="47970" y="6014"/>
                      <a:pt x="53671" y="11238"/>
                      <a:pt x="60351" y="9592"/>
                    </a:cubicBezTo>
                    <a:cubicBezTo>
                      <a:pt x="66242" y="8304"/>
                      <a:pt x="71633" y="862"/>
                      <a:pt x="78455" y="2341"/>
                    </a:cubicBezTo>
                    <a:cubicBezTo>
                      <a:pt x="85611" y="3247"/>
                      <a:pt x="91694" y="6539"/>
                      <a:pt x="96561" y="12431"/>
                    </a:cubicBezTo>
                    <a:lnTo>
                      <a:pt x="96561" y="14983"/>
                    </a:lnTo>
                    <a:lnTo>
                      <a:pt x="96561" y="14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7" name="Google Shape;2347;p57"/>
              <p:cNvGrpSpPr/>
              <p:nvPr/>
            </p:nvGrpSpPr>
            <p:grpSpPr>
              <a:xfrm>
                <a:off x="8814057" y="1152167"/>
                <a:ext cx="160894" cy="182649"/>
                <a:chOff x="8814057" y="1152167"/>
                <a:chExt cx="160894" cy="182649"/>
              </a:xfrm>
            </p:grpSpPr>
            <p:sp>
              <p:nvSpPr>
                <p:cNvPr id="2348" name="Google Shape;2348;p57"/>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9" name="Google Shape;2349;p57"/>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0" name="Google Shape;2350;p57"/>
                <p:cNvSpPr/>
                <p:nvPr/>
              </p:nvSpPr>
              <p:spPr>
                <a:xfrm>
                  <a:off x="8838436" y="1200447"/>
                  <a:ext cx="112137" cy="2749"/>
                </a:xfrm>
                <a:custGeom>
                  <a:rect b="b" l="l" r="r" t="t"/>
                  <a:pathLst>
                    <a:path extrusionOk="0" h="2749" w="112137">
                      <a:moveTo>
                        <a:pt x="0" y="1265"/>
                      </a:moveTo>
                      <a:cubicBezTo>
                        <a:pt x="14003" y="-166"/>
                        <a:pt x="28028" y="240"/>
                        <a:pt x="42055" y="979"/>
                      </a:cubicBezTo>
                      <a:cubicBezTo>
                        <a:pt x="56081" y="1051"/>
                        <a:pt x="70083" y="-190"/>
                        <a:pt x="84109" y="25"/>
                      </a:cubicBezTo>
                      <a:cubicBezTo>
                        <a:pt x="93460" y="144"/>
                        <a:pt x="102787" y="454"/>
                        <a:pt x="112137" y="1265"/>
                      </a:cubicBezTo>
                      <a:lnTo>
                        <a:pt x="112137" y="1528"/>
                      </a:lnTo>
                      <a:cubicBezTo>
                        <a:pt x="98135" y="2697"/>
                        <a:pt x="84109" y="2959"/>
                        <a:pt x="70083" y="2601"/>
                      </a:cubicBezTo>
                      <a:cubicBezTo>
                        <a:pt x="60732" y="2506"/>
                        <a:pt x="51405" y="1623"/>
                        <a:pt x="42055" y="1814"/>
                      </a:cubicBezTo>
                      <a:cubicBezTo>
                        <a:pt x="32704" y="2172"/>
                        <a:pt x="23377" y="2864"/>
                        <a:pt x="14026" y="2387"/>
                      </a:cubicBezTo>
                      <a:cubicBezTo>
                        <a:pt x="9351" y="2243"/>
                        <a:pt x="4675" y="1981"/>
                        <a:pt x="0" y="1528"/>
                      </a:cubicBezTo>
                      <a:lnTo>
                        <a:pt x="0" y="1265"/>
                      </a:lnTo>
                      <a:lnTo>
                        <a:pt x="0" y="12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351" name="Google Shape;2351;p57"/>
          <p:cNvGrpSpPr/>
          <p:nvPr/>
        </p:nvGrpSpPr>
        <p:grpSpPr>
          <a:xfrm>
            <a:off x="713214" y="2676425"/>
            <a:ext cx="2262741" cy="1954432"/>
            <a:chOff x="1199764" y="2696050"/>
            <a:chExt cx="2262741" cy="1954432"/>
          </a:xfrm>
        </p:grpSpPr>
        <p:sp>
          <p:nvSpPr>
            <p:cNvPr id="2352" name="Google Shape;2352;p57"/>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3" name="Google Shape;2353;p57"/>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4" name="Google Shape;2354;p57"/>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57"/>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6" name="Google Shape;2356;p57"/>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7"/>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57"/>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9" name="Google Shape;2359;p57"/>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0" name="Google Shape;2360;p57"/>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1" name="Google Shape;2361;p57"/>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2" name="Google Shape;2362;p57"/>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3" name="Google Shape;2363;p57"/>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4" name="Google Shape;2364;p57"/>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5" name="Google Shape;2365;p57"/>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6" name="Google Shape;2366;p57"/>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7" name="Google Shape;2367;p57"/>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57"/>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57"/>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57"/>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71" name="Google Shape;2371;p57"/>
            <p:cNvGrpSpPr/>
            <p:nvPr/>
          </p:nvGrpSpPr>
          <p:grpSpPr>
            <a:xfrm>
              <a:off x="1782747" y="3866363"/>
              <a:ext cx="383674" cy="377891"/>
              <a:chOff x="3761420" y="1786810"/>
              <a:chExt cx="585762" cy="576933"/>
            </a:xfrm>
          </p:grpSpPr>
          <p:sp>
            <p:nvSpPr>
              <p:cNvPr id="2372" name="Google Shape;2372;p57"/>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3" name="Google Shape;2373;p57"/>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4" name="Google Shape;2374;p57"/>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75" name="Google Shape;2375;p57"/>
              <p:cNvGrpSpPr/>
              <p:nvPr/>
            </p:nvGrpSpPr>
            <p:grpSpPr>
              <a:xfrm>
                <a:off x="3869371" y="1876616"/>
                <a:ext cx="387517" cy="387480"/>
                <a:chOff x="3869371" y="1876616"/>
                <a:chExt cx="387517" cy="387480"/>
              </a:xfrm>
            </p:grpSpPr>
            <p:sp>
              <p:nvSpPr>
                <p:cNvPr id="2376" name="Google Shape;2376;p57"/>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7" name="Google Shape;2377;p57"/>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57"/>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9" name="Google Shape;2379;p57"/>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0" name="Google Shape;2380;p57"/>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7"/>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2" name="Google Shape;2382;p57"/>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3" name="Google Shape;2383;p57"/>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7"/>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5" name="Google Shape;2385;p57"/>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6" name="Google Shape;2386;p57"/>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7"/>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88" name="Google Shape;2388;p57"/>
            <p:cNvGrpSpPr/>
            <p:nvPr/>
          </p:nvGrpSpPr>
          <p:grpSpPr>
            <a:xfrm>
              <a:off x="1407062" y="3689138"/>
              <a:ext cx="323648" cy="457599"/>
              <a:chOff x="3187856" y="1516238"/>
              <a:chExt cx="494119" cy="698625"/>
            </a:xfrm>
          </p:grpSpPr>
          <p:sp>
            <p:nvSpPr>
              <p:cNvPr id="2389" name="Google Shape;2389;p57"/>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90" name="Google Shape;2390;p57"/>
              <p:cNvGrpSpPr/>
              <p:nvPr/>
            </p:nvGrpSpPr>
            <p:grpSpPr>
              <a:xfrm>
                <a:off x="3248821" y="1967542"/>
                <a:ext cx="353679" cy="247321"/>
                <a:chOff x="3248821" y="1967542"/>
                <a:chExt cx="353679" cy="247321"/>
              </a:xfrm>
            </p:grpSpPr>
            <p:sp>
              <p:nvSpPr>
                <p:cNvPr id="2391" name="Google Shape;2391;p57"/>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2" name="Google Shape;2392;p57"/>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3" name="Google Shape;2393;p57"/>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94" name="Google Shape;2394;p57"/>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5" name="Google Shape;2395;p57"/>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6" name="Google Shape;2396;p57"/>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57"/>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8" name="Google Shape;2398;p57"/>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9" name="Google Shape;2399;p57"/>
            <p:cNvGrpSpPr/>
            <p:nvPr/>
          </p:nvGrpSpPr>
          <p:grpSpPr>
            <a:xfrm>
              <a:off x="1444297" y="3783674"/>
              <a:ext cx="482671" cy="643985"/>
              <a:chOff x="3244703" y="1660568"/>
              <a:chExt cx="736903" cy="983183"/>
            </a:xfrm>
          </p:grpSpPr>
          <p:sp>
            <p:nvSpPr>
              <p:cNvPr id="2400" name="Google Shape;2400;p57"/>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1" name="Google Shape;2401;p57"/>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2" name="Google Shape;2402;p57"/>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3" name="Google Shape;2403;p57"/>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4" name="Google Shape;2404;p57"/>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05" name="Google Shape;2405;p57"/>
            <p:cNvGrpSpPr/>
            <p:nvPr/>
          </p:nvGrpSpPr>
          <p:grpSpPr>
            <a:xfrm>
              <a:off x="1229608" y="3366153"/>
              <a:ext cx="289596" cy="1013259"/>
              <a:chOff x="2916933" y="1023131"/>
              <a:chExt cx="442132" cy="1546960"/>
            </a:xfrm>
          </p:grpSpPr>
          <p:sp>
            <p:nvSpPr>
              <p:cNvPr id="2406" name="Google Shape;2406;p57"/>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7" name="Google Shape;2407;p57"/>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8" name="Google Shape;2408;p57"/>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57"/>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0" name="Google Shape;2410;p57"/>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57"/>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2" name="Google Shape;2412;p57"/>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3" name="Google Shape;2413;p57"/>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4" name="Google Shape;2414;p57"/>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5" name="Google Shape;2415;p57"/>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6" name="Google Shape;2416;p57"/>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7" name="Google Shape;2417;p57"/>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8" name="Google Shape;2418;p57"/>
            <p:cNvGrpSpPr/>
            <p:nvPr/>
          </p:nvGrpSpPr>
          <p:grpSpPr>
            <a:xfrm>
              <a:off x="1813130" y="4295924"/>
              <a:ext cx="571197" cy="329949"/>
              <a:chOff x="3807806" y="2442629"/>
              <a:chExt cx="872057" cy="503739"/>
            </a:xfrm>
          </p:grpSpPr>
          <p:sp>
            <p:nvSpPr>
              <p:cNvPr id="2419" name="Google Shape;2419;p57"/>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0" name="Google Shape;2420;p57"/>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57"/>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57"/>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57"/>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4" name="Google Shape;2424;p57"/>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5" name="Google Shape;2425;p57"/>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6" name="Google Shape;2426;p57"/>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7" name="Google Shape;2427;p57"/>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8" name="Google Shape;2428;p57"/>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57"/>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0" name="Google Shape;2430;p57"/>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1" name="Google Shape;2431;p57"/>
          <p:cNvGrpSpPr/>
          <p:nvPr/>
        </p:nvGrpSpPr>
        <p:grpSpPr>
          <a:xfrm>
            <a:off x="3763272" y="2441885"/>
            <a:ext cx="399185" cy="558045"/>
            <a:chOff x="713672" y="5379807"/>
            <a:chExt cx="399185" cy="558045"/>
          </a:xfrm>
        </p:grpSpPr>
        <p:sp>
          <p:nvSpPr>
            <p:cNvPr id="2432" name="Google Shape;2432;p57"/>
            <p:cNvSpPr/>
            <p:nvPr/>
          </p:nvSpPr>
          <p:spPr>
            <a:xfrm>
              <a:off x="713672" y="5379807"/>
              <a:ext cx="399185" cy="558045"/>
            </a:xfrm>
            <a:custGeom>
              <a:rect b="b" l="l" r="r" t="t"/>
              <a:pathLst>
                <a:path extrusionOk="0" h="851977" w="609442">
                  <a:moveTo>
                    <a:pt x="353819" y="246537"/>
                  </a:moveTo>
                  <a:cubicBezTo>
                    <a:pt x="371319" y="199944"/>
                    <a:pt x="408975" y="130093"/>
                    <a:pt x="477555" y="130093"/>
                  </a:cubicBezTo>
                  <a:lnTo>
                    <a:pt x="543181" y="131028"/>
                  </a:lnTo>
                  <a:lnTo>
                    <a:pt x="471646" y="0"/>
                  </a:lnTo>
                  <a:lnTo>
                    <a:pt x="443190" y="7703"/>
                  </a:lnTo>
                  <a:cubicBezTo>
                    <a:pt x="438628" y="8937"/>
                    <a:pt x="397570" y="20791"/>
                    <a:pt x="355763" y="59045"/>
                  </a:cubicBezTo>
                  <a:cubicBezTo>
                    <a:pt x="335347" y="77704"/>
                    <a:pt x="312649" y="104815"/>
                    <a:pt x="295373" y="142620"/>
                  </a:cubicBezTo>
                  <a:cubicBezTo>
                    <a:pt x="261831" y="103693"/>
                    <a:pt x="208470" y="75086"/>
                    <a:pt x="129719" y="70225"/>
                  </a:cubicBezTo>
                  <a:lnTo>
                    <a:pt x="28943" y="63981"/>
                  </a:lnTo>
                  <a:lnTo>
                    <a:pt x="138992" y="170926"/>
                  </a:lnTo>
                  <a:cubicBezTo>
                    <a:pt x="127999" y="172946"/>
                    <a:pt x="116967" y="175863"/>
                    <a:pt x="105899" y="179714"/>
                  </a:cubicBezTo>
                  <a:lnTo>
                    <a:pt x="4225" y="215014"/>
                  </a:lnTo>
                  <a:lnTo>
                    <a:pt x="171637" y="273198"/>
                  </a:lnTo>
                  <a:cubicBezTo>
                    <a:pt x="70076" y="322708"/>
                    <a:pt x="0" y="426924"/>
                    <a:pt x="0" y="547256"/>
                  </a:cubicBezTo>
                  <a:cubicBezTo>
                    <a:pt x="0" y="715266"/>
                    <a:pt x="136711" y="851977"/>
                    <a:pt x="304721" y="851977"/>
                  </a:cubicBezTo>
                  <a:cubicBezTo>
                    <a:pt x="472731" y="851977"/>
                    <a:pt x="609442" y="715266"/>
                    <a:pt x="609442" y="547256"/>
                  </a:cubicBezTo>
                  <a:cubicBezTo>
                    <a:pt x="609442" y="395962"/>
                    <a:pt x="498570" y="270094"/>
                    <a:pt x="353819" y="2465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33" name="Google Shape;2433;p57"/>
            <p:cNvGrpSpPr/>
            <p:nvPr/>
          </p:nvGrpSpPr>
          <p:grpSpPr>
            <a:xfrm>
              <a:off x="738138" y="5406406"/>
              <a:ext cx="350198" cy="504846"/>
              <a:chOff x="2166597" y="4138021"/>
              <a:chExt cx="534654" cy="770758"/>
            </a:xfrm>
          </p:grpSpPr>
          <p:sp>
            <p:nvSpPr>
              <p:cNvPr id="2434" name="Google Shape;2434;p57"/>
              <p:cNvSpPr/>
              <p:nvPr/>
            </p:nvSpPr>
            <p:spPr>
              <a:xfrm>
                <a:off x="2166597" y="4374125"/>
                <a:ext cx="534654" cy="534654"/>
              </a:xfrm>
              <a:custGeom>
                <a:rect b="b" l="l" r="r" t="t"/>
                <a:pathLst>
                  <a:path extrusionOk="0" h="534654" w="534654">
                    <a:moveTo>
                      <a:pt x="534655" y="267327"/>
                    </a:moveTo>
                    <a:cubicBezTo>
                      <a:pt x="534655" y="414958"/>
                      <a:pt x="414958" y="534655"/>
                      <a:pt x="267327" y="534655"/>
                    </a:cubicBezTo>
                    <a:cubicBezTo>
                      <a:pt x="119697" y="534655"/>
                      <a:pt x="0" y="414958"/>
                      <a:pt x="0" y="267327"/>
                    </a:cubicBezTo>
                    <a:cubicBezTo>
                      <a:pt x="0" y="119697"/>
                      <a:pt x="119697" y="0"/>
                      <a:pt x="267327" y="0"/>
                    </a:cubicBezTo>
                    <a:cubicBezTo>
                      <a:pt x="414958" y="0"/>
                      <a:pt x="534655" y="119697"/>
                      <a:pt x="534655" y="2673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7"/>
              <p:cNvSpPr/>
              <p:nvPr/>
            </p:nvSpPr>
            <p:spPr>
              <a:xfrm>
                <a:off x="2502692" y="4423372"/>
                <a:ext cx="159947" cy="204430"/>
              </a:xfrm>
              <a:custGeom>
                <a:rect b="b" l="l" r="r" t="t"/>
                <a:pathLst>
                  <a:path extrusionOk="0" h="204430" w="159947">
                    <a:moveTo>
                      <a:pt x="0" y="0"/>
                    </a:moveTo>
                    <a:cubicBezTo>
                      <a:pt x="74301" y="16490"/>
                      <a:pt x="138992" y="76919"/>
                      <a:pt x="155819" y="151893"/>
                    </a:cubicBezTo>
                    <a:cubicBezTo>
                      <a:pt x="159484" y="169169"/>
                      <a:pt x="160718" y="186856"/>
                      <a:pt x="159484" y="204431"/>
                    </a:cubicBezTo>
                    <a:cubicBezTo>
                      <a:pt x="159484" y="204431"/>
                      <a:pt x="158736" y="204431"/>
                      <a:pt x="158736" y="204431"/>
                    </a:cubicBezTo>
                    <a:cubicBezTo>
                      <a:pt x="157390" y="192914"/>
                      <a:pt x="155969" y="181509"/>
                      <a:pt x="153651" y="170179"/>
                    </a:cubicBezTo>
                    <a:cubicBezTo>
                      <a:pt x="135403" y="85968"/>
                      <a:pt x="81556" y="25427"/>
                      <a:pt x="37" y="0"/>
                    </a:cubicBezTo>
                    <a:lnTo>
                      <a:pt x="3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6" name="Google Shape;2436;p57"/>
              <p:cNvSpPr/>
              <p:nvPr/>
            </p:nvSpPr>
            <p:spPr>
              <a:xfrm>
                <a:off x="2433962" y="4138021"/>
                <a:ext cx="174965" cy="236141"/>
              </a:xfrm>
              <a:custGeom>
                <a:rect b="b" l="l" r="r" t="t"/>
                <a:pathLst>
                  <a:path extrusionOk="0" h="236141" w="174965">
                    <a:moveTo>
                      <a:pt x="0" y="236104"/>
                    </a:moveTo>
                    <a:cubicBezTo>
                      <a:pt x="0" y="236104"/>
                      <a:pt x="37955" y="46967"/>
                      <a:pt x="174965" y="48911"/>
                    </a:cubicBezTo>
                    <a:lnTo>
                      <a:pt x="148266" y="0"/>
                    </a:lnTo>
                    <a:cubicBezTo>
                      <a:pt x="148266" y="0"/>
                      <a:pt x="1197" y="39749"/>
                      <a:pt x="37" y="2361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7" name="Google Shape;2437;p57"/>
              <p:cNvSpPr/>
              <p:nvPr/>
            </p:nvSpPr>
            <p:spPr>
              <a:xfrm>
                <a:off x="2256604" y="4201740"/>
                <a:ext cx="177524" cy="172384"/>
              </a:xfrm>
              <a:custGeom>
                <a:rect b="b" l="l" r="r" t="t"/>
                <a:pathLst>
                  <a:path extrusionOk="0" h="172384" w="177524">
                    <a:moveTo>
                      <a:pt x="177358" y="172385"/>
                    </a:moveTo>
                    <a:cubicBezTo>
                      <a:pt x="177358" y="172385"/>
                      <a:pt x="189773" y="11742"/>
                      <a:pt x="0" y="0"/>
                    </a:cubicBezTo>
                    <a:lnTo>
                      <a:pt x="177358" y="172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8" name="Google Shape;2438;p57"/>
              <p:cNvSpPr/>
              <p:nvPr/>
            </p:nvSpPr>
            <p:spPr>
              <a:xfrm>
                <a:off x="2247330" y="4299289"/>
                <a:ext cx="186631" cy="74835"/>
              </a:xfrm>
              <a:custGeom>
                <a:rect b="b" l="l" r="r" t="t"/>
                <a:pathLst>
                  <a:path extrusionOk="0" h="74835" w="186631">
                    <a:moveTo>
                      <a:pt x="186632" y="74836"/>
                    </a:moveTo>
                    <a:cubicBezTo>
                      <a:pt x="186632" y="74836"/>
                      <a:pt x="122464" y="-32559"/>
                      <a:pt x="0" y="9958"/>
                    </a:cubicBezTo>
                    <a:lnTo>
                      <a:pt x="186632" y="74836"/>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39" name="Google Shape;2439;p57"/>
          <p:cNvGrpSpPr/>
          <p:nvPr/>
        </p:nvGrpSpPr>
        <p:grpSpPr>
          <a:xfrm>
            <a:off x="5967240" y="2475779"/>
            <a:ext cx="508001" cy="490257"/>
            <a:chOff x="4458047" y="3575859"/>
            <a:chExt cx="572202" cy="552215"/>
          </a:xfrm>
        </p:grpSpPr>
        <p:sp>
          <p:nvSpPr>
            <p:cNvPr id="2440" name="Google Shape;2440;p57"/>
            <p:cNvSpPr/>
            <p:nvPr/>
          </p:nvSpPr>
          <p:spPr>
            <a:xfrm>
              <a:off x="4458047" y="3575859"/>
              <a:ext cx="572202" cy="552215"/>
            </a:xfrm>
            <a:custGeom>
              <a:rect b="b" l="l" r="r" t="t"/>
              <a:pathLst>
                <a:path extrusionOk="0" h="843077" w="873591">
                  <a:moveTo>
                    <a:pt x="806731" y="220398"/>
                  </a:moveTo>
                  <a:cubicBezTo>
                    <a:pt x="764327" y="166851"/>
                    <a:pt x="711976" y="130840"/>
                    <a:pt x="650837" y="113265"/>
                  </a:cubicBezTo>
                  <a:cubicBezTo>
                    <a:pt x="638348" y="98570"/>
                    <a:pt x="619763" y="89820"/>
                    <a:pt x="597252" y="88324"/>
                  </a:cubicBezTo>
                  <a:cubicBezTo>
                    <a:pt x="605255" y="72207"/>
                    <a:pt x="606526" y="60316"/>
                    <a:pt x="606002" y="50781"/>
                  </a:cubicBezTo>
                  <a:cubicBezTo>
                    <a:pt x="605068" y="34290"/>
                    <a:pt x="597215" y="19893"/>
                    <a:pt x="583903" y="10208"/>
                  </a:cubicBezTo>
                  <a:cubicBezTo>
                    <a:pt x="574704" y="3515"/>
                    <a:pt x="563785" y="0"/>
                    <a:pt x="552268" y="0"/>
                  </a:cubicBezTo>
                  <a:cubicBezTo>
                    <a:pt x="521792" y="0"/>
                    <a:pt x="491167" y="23072"/>
                    <a:pt x="449846" y="77143"/>
                  </a:cubicBezTo>
                  <a:cubicBezTo>
                    <a:pt x="445284" y="83089"/>
                    <a:pt x="440909" y="89034"/>
                    <a:pt x="436796" y="94793"/>
                  </a:cubicBezTo>
                  <a:cubicBezTo>
                    <a:pt x="432683" y="89034"/>
                    <a:pt x="428308" y="83089"/>
                    <a:pt x="423746" y="77143"/>
                  </a:cubicBezTo>
                  <a:cubicBezTo>
                    <a:pt x="382425" y="23072"/>
                    <a:pt x="351763" y="0"/>
                    <a:pt x="321324" y="0"/>
                  </a:cubicBezTo>
                  <a:cubicBezTo>
                    <a:pt x="309807" y="0"/>
                    <a:pt x="298888" y="3552"/>
                    <a:pt x="289689" y="10208"/>
                  </a:cubicBezTo>
                  <a:cubicBezTo>
                    <a:pt x="276377" y="19893"/>
                    <a:pt x="268524" y="34327"/>
                    <a:pt x="267590" y="50781"/>
                  </a:cubicBezTo>
                  <a:cubicBezTo>
                    <a:pt x="267066" y="60353"/>
                    <a:pt x="268337" y="72207"/>
                    <a:pt x="276340" y="88324"/>
                  </a:cubicBezTo>
                  <a:cubicBezTo>
                    <a:pt x="253791" y="89820"/>
                    <a:pt x="235207" y="98570"/>
                    <a:pt x="222755" y="113265"/>
                  </a:cubicBezTo>
                  <a:cubicBezTo>
                    <a:pt x="161653" y="130878"/>
                    <a:pt x="109265" y="166851"/>
                    <a:pt x="66860" y="220398"/>
                  </a:cubicBezTo>
                  <a:cubicBezTo>
                    <a:pt x="-11778" y="319753"/>
                    <a:pt x="-22174" y="481294"/>
                    <a:pt x="41657" y="613182"/>
                  </a:cubicBezTo>
                  <a:cubicBezTo>
                    <a:pt x="112331" y="759279"/>
                    <a:pt x="256371" y="843078"/>
                    <a:pt x="436796" y="843078"/>
                  </a:cubicBezTo>
                  <a:cubicBezTo>
                    <a:pt x="617220" y="843078"/>
                    <a:pt x="761261" y="759279"/>
                    <a:pt x="831935" y="613182"/>
                  </a:cubicBezTo>
                  <a:cubicBezTo>
                    <a:pt x="895766" y="481294"/>
                    <a:pt x="885370" y="319753"/>
                    <a:pt x="806731" y="220398"/>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1" name="Google Shape;2441;p57"/>
            <p:cNvSpPr/>
            <p:nvPr/>
          </p:nvSpPr>
          <p:spPr>
            <a:xfrm>
              <a:off x="4482335" y="3679441"/>
              <a:ext cx="523626" cy="437121"/>
            </a:xfrm>
            <a:custGeom>
              <a:rect b="b" l="l" r="r" t="t"/>
              <a:pathLst>
                <a:path extrusionOk="0" h="667361" w="799429">
                  <a:moveTo>
                    <a:pt x="59096" y="105260"/>
                  </a:moveTo>
                  <a:cubicBezTo>
                    <a:pt x="195358" y="-66863"/>
                    <a:pt x="399715" y="23928"/>
                    <a:pt x="399715" y="23928"/>
                  </a:cubicBezTo>
                  <a:cubicBezTo>
                    <a:pt x="399715" y="23928"/>
                    <a:pt x="604072" y="-66826"/>
                    <a:pt x="740334" y="105297"/>
                  </a:cubicBezTo>
                  <a:cubicBezTo>
                    <a:pt x="876597" y="277420"/>
                    <a:pt x="782925" y="667361"/>
                    <a:pt x="399715" y="667361"/>
                  </a:cubicBezTo>
                  <a:cubicBezTo>
                    <a:pt x="16505" y="667361"/>
                    <a:pt x="-77167" y="277420"/>
                    <a:pt x="59096" y="105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2" name="Google Shape;2442;p57"/>
            <p:cNvSpPr/>
            <p:nvPr/>
          </p:nvSpPr>
          <p:spPr>
            <a:xfrm>
              <a:off x="4617978" y="3613260"/>
              <a:ext cx="252292" cy="195721"/>
            </a:xfrm>
            <a:custGeom>
              <a:rect b="b" l="l" r="r" t="t"/>
              <a:pathLst>
                <a:path extrusionOk="0" h="298811" w="385178">
                  <a:moveTo>
                    <a:pt x="2069" y="108440"/>
                  </a:moveTo>
                  <a:cubicBezTo>
                    <a:pt x="24393" y="54556"/>
                    <a:pt x="148727" y="124930"/>
                    <a:pt x="148727" y="124930"/>
                  </a:cubicBezTo>
                  <a:cubicBezTo>
                    <a:pt x="148727" y="124930"/>
                    <a:pt x="31722" y="29053"/>
                    <a:pt x="67470" y="3064"/>
                  </a:cubicBezTo>
                  <a:cubicBezTo>
                    <a:pt x="103218" y="-22924"/>
                    <a:pt x="192589" y="124930"/>
                    <a:pt x="192589" y="124930"/>
                  </a:cubicBezTo>
                  <a:cubicBezTo>
                    <a:pt x="192589" y="124930"/>
                    <a:pt x="281960" y="-22924"/>
                    <a:pt x="317708" y="3064"/>
                  </a:cubicBezTo>
                  <a:cubicBezTo>
                    <a:pt x="353457" y="29053"/>
                    <a:pt x="236452" y="124930"/>
                    <a:pt x="236452" y="124930"/>
                  </a:cubicBezTo>
                  <a:cubicBezTo>
                    <a:pt x="236452" y="124930"/>
                    <a:pt x="360823" y="54556"/>
                    <a:pt x="383110" y="108440"/>
                  </a:cubicBezTo>
                  <a:cubicBezTo>
                    <a:pt x="405434" y="162324"/>
                    <a:pt x="239705" y="159071"/>
                    <a:pt x="239705" y="159071"/>
                  </a:cubicBezTo>
                  <a:cubicBezTo>
                    <a:pt x="239705" y="159071"/>
                    <a:pt x="379445" y="204579"/>
                    <a:pt x="343697" y="246796"/>
                  </a:cubicBezTo>
                  <a:cubicBezTo>
                    <a:pt x="307949" y="289051"/>
                    <a:pt x="226692" y="191566"/>
                    <a:pt x="226692" y="191566"/>
                  </a:cubicBezTo>
                  <a:cubicBezTo>
                    <a:pt x="226692" y="191566"/>
                    <a:pt x="216933" y="298811"/>
                    <a:pt x="192589" y="298811"/>
                  </a:cubicBezTo>
                  <a:cubicBezTo>
                    <a:pt x="168208" y="298811"/>
                    <a:pt x="158486" y="191566"/>
                    <a:pt x="158486" y="191566"/>
                  </a:cubicBezTo>
                  <a:cubicBezTo>
                    <a:pt x="158486" y="191566"/>
                    <a:pt x="77230" y="289051"/>
                    <a:pt x="41481" y="246796"/>
                  </a:cubicBezTo>
                  <a:cubicBezTo>
                    <a:pt x="5733" y="204542"/>
                    <a:pt x="145473" y="159071"/>
                    <a:pt x="145473" y="159071"/>
                  </a:cubicBezTo>
                  <a:cubicBezTo>
                    <a:pt x="145473" y="159071"/>
                    <a:pt x="-20256" y="162324"/>
                    <a:pt x="2069" y="108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3" name="Google Shape;2443;p57"/>
            <p:cNvSpPr/>
            <p:nvPr/>
          </p:nvSpPr>
          <p:spPr>
            <a:xfrm>
              <a:off x="4516825" y="3730384"/>
              <a:ext cx="81983" cy="233245"/>
            </a:xfrm>
            <a:custGeom>
              <a:rect b="b" l="l" r="r" t="t"/>
              <a:pathLst>
                <a:path extrusionOk="0" h="356099" w="125165">
                  <a:moveTo>
                    <a:pt x="34897" y="356062"/>
                  </a:moveTo>
                  <a:cubicBezTo>
                    <a:pt x="869" y="263962"/>
                    <a:pt x="-1637" y="153464"/>
                    <a:pt x="54678" y="69851"/>
                  </a:cubicBezTo>
                  <a:cubicBezTo>
                    <a:pt x="73375" y="42404"/>
                    <a:pt x="97419" y="18585"/>
                    <a:pt x="125165" y="0"/>
                  </a:cubicBezTo>
                  <a:cubicBezTo>
                    <a:pt x="94839" y="14770"/>
                    <a:pt x="68065" y="37319"/>
                    <a:pt x="47424" y="64579"/>
                  </a:cubicBezTo>
                  <a:cubicBezTo>
                    <a:pt x="-14799" y="147443"/>
                    <a:pt x="-12406" y="266991"/>
                    <a:pt x="34897" y="356100"/>
                  </a:cubicBezTo>
                  <a:lnTo>
                    <a:pt x="34897" y="35610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44" name="Google Shape;2444;p57"/>
          <p:cNvGrpSpPr/>
          <p:nvPr/>
        </p:nvGrpSpPr>
        <p:grpSpPr>
          <a:xfrm>
            <a:off x="6586368" y="3656384"/>
            <a:ext cx="906502" cy="994092"/>
            <a:chOff x="2473145" y="5332952"/>
            <a:chExt cx="1494151" cy="1638522"/>
          </a:xfrm>
        </p:grpSpPr>
        <p:sp>
          <p:nvSpPr>
            <p:cNvPr id="2445" name="Google Shape;2445;p57"/>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6" name="Google Shape;2446;p57"/>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57"/>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8" name="Google Shape;2448;p57"/>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9" name="Google Shape;2449;p57"/>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7"/>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7"/>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2" name="Google Shape;2452;p57"/>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3" name="Google Shape;2453;p57"/>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7"/>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7"/>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57"/>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57"/>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7"/>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7"/>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7"/>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7"/>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7"/>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57"/>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64" name="Google Shape;2464;p57"/>
          <p:cNvGrpSpPr/>
          <p:nvPr/>
        </p:nvGrpSpPr>
        <p:grpSpPr>
          <a:xfrm>
            <a:off x="5082703" y="3742963"/>
            <a:ext cx="1086482" cy="820902"/>
            <a:chOff x="4825166" y="4527088"/>
            <a:chExt cx="1086482" cy="820902"/>
          </a:xfrm>
        </p:grpSpPr>
        <p:sp>
          <p:nvSpPr>
            <p:cNvPr id="2465" name="Google Shape;2465;p57"/>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66" name="Google Shape;2466;p57"/>
            <p:cNvGrpSpPr/>
            <p:nvPr/>
          </p:nvGrpSpPr>
          <p:grpSpPr>
            <a:xfrm>
              <a:off x="4849664" y="4554499"/>
              <a:ext cx="1037525" cy="771971"/>
              <a:chOff x="8443736" y="2837400"/>
              <a:chExt cx="1584007" cy="1178581"/>
            </a:xfrm>
          </p:grpSpPr>
          <p:sp>
            <p:nvSpPr>
              <p:cNvPr id="2467" name="Google Shape;2467;p57"/>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7"/>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7"/>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7"/>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7"/>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2" name="Google Shape;2472;p57"/>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3" name="Google Shape;2473;p57"/>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74" name="Google Shape;2474;p57"/>
              <p:cNvGrpSpPr/>
              <p:nvPr/>
            </p:nvGrpSpPr>
            <p:grpSpPr>
              <a:xfrm>
                <a:off x="9208798" y="3301898"/>
                <a:ext cx="528934" cy="638048"/>
                <a:chOff x="9208798" y="3301898"/>
                <a:chExt cx="528934" cy="638048"/>
              </a:xfrm>
            </p:grpSpPr>
            <p:sp>
              <p:nvSpPr>
                <p:cNvPr id="2475" name="Google Shape;2475;p57"/>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6" name="Google Shape;2476;p57"/>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7" name="Google Shape;2477;p57"/>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78" name="Google Shape;2478;p57"/>
              <p:cNvGrpSpPr/>
              <p:nvPr/>
            </p:nvGrpSpPr>
            <p:grpSpPr>
              <a:xfrm>
                <a:off x="8598310" y="2944751"/>
                <a:ext cx="528933" cy="638048"/>
                <a:chOff x="8598310" y="2944751"/>
                <a:chExt cx="528933" cy="638048"/>
              </a:xfrm>
            </p:grpSpPr>
            <p:sp>
              <p:nvSpPr>
                <p:cNvPr id="2479" name="Google Shape;2479;p57"/>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7"/>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57"/>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482" name="Google Shape;2482;p57"/>
          <p:cNvGrpSpPr/>
          <p:nvPr/>
        </p:nvGrpSpPr>
        <p:grpSpPr>
          <a:xfrm>
            <a:off x="3759083" y="3676012"/>
            <a:ext cx="906446" cy="954828"/>
            <a:chOff x="4212471" y="5819379"/>
            <a:chExt cx="1252863" cy="1319735"/>
          </a:xfrm>
        </p:grpSpPr>
        <p:sp>
          <p:nvSpPr>
            <p:cNvPr id="2483" name="Google Shape;2483;p57"/>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84" name="Google Shape;2484;p57"/>
            <p:cNvGrpSpPr/>
            <p:nvPr/>
          </p:nvGrpSpPr>
          <p:grpSpPr>
            <a:xfrm>
              <a:off x="4246675" y="5840805"/>
              <a:ext cx="1184474" cy="1251284"/>
              <a:chOff x="7508265" y="5377080"/>
              <a:chExt cx="1283426" cy="1355818"/>
            </a:xfrm>
          </p:grpSpPr>
          <p:grpSp>
            <p:nvGrpSpPr>
              <p:cNvPr id="2485" name="Google Shape;2485;p57"/>
              <p:cNvGrpSpPr/>
              <p:nvPr/>
            </p:nvGrpSpPr>
            <p:grpSpPr>
              <a:xfrm>
                <a:off x="7508265" y="5377080"/>
                <a:ext cx="533794" cy="490604"/>
                <a:chOff x="7508265" y="5377080"/>
                <a:chExt cx="533794" cy="490604"/>
              </a:xfrm>
            </p:grpSpPr>
            <p:sp>
              <p:nvSpPr>
                <p:cNvPr id="2486" name="Google Shape;2486;p57"/>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7"/>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7"/>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89" name="Google Shape;2489;p57"/>
              <p:cNvGrpSpPr/>
              <p:nvPr/>
            </p:nvGrpSpPr>
            <p:grpSpPr>
              <a:xfrm>
                <a:off x="7623775" y="5510388"/>
                <a:ext cx="533794" cy="490604"/>
                <a:chOff x="7623775" y="5510388"/>
                <a:chExt cx="533794" cy="490604"/>
              </a:xfrm>
            </p:grpSpPr>
            <p:sp>
              <p:nvSpPr>
                <p:cNvPr id="2490" name="Google Shape;2490;p57"/>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1" name="Google Shape;2491;p57"/>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2" name="Google Shape;2492;p57"/>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93" name="Google Shape;2493;p57"/>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4" name="Google Shape;2494;p57"/>
              <p:cNvGrpSpPr/>
              <p:nvPr/>
            </p:nvGrpSpPr>
            <p:grpSpPr>
              <a:xfrm>
                <a:off x="8142387" y="6108948"/>
                <a:ext cx="533794" cy="490604"/>
                <a:chOff x="8142387" y="6108948"/>
                <a:chExt cx="533794" cy="490604"/>
              </a:xfrm>
            </p:grpSpPr>
            <p:sp>
              <p:nvSpPr>
                <p:cNvPr id="2495" name="Google Shape;2495;p57"/>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7"/>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57"/>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8" name="Google Shape;2498;p57"/>
              <p:cNvGrpSpPr/>
              <p:nvPr/>
            </p:nvGrpSpPr>
            <p:grpSpPr>
              <a:xfrm>
                <a:off x="8257897" y="6242294"/>
                <a:ext cx="533794" cy="490604"/>
                <a:chOff x="8257897" y="6242294"/>
                <a:chExt cx="533794" cy="490604"/>
              </a:xfrm>
            </p:grpSpPr>
            <p:sp>
              <p:nvSpPr>
                <p:cNvPr id="2499" name="Google Shape;2499;p57"/>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0" name="Google Shape;2500;p57"/>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1" name="Google Shape;2501;p57"/>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02" name="Google Shape;2502;p57"/>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7"/>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04" name="Google Shape;2504;p57"/>
          <p:cNvGrpSpPr/>
          <p:nvPr/>
        </p:nvGrpSpPr>
        <p:grpSpPr>
          <a:xfrm>
            <a:off x="4665515" y="2966033"/>
            <a:ext cx="507967" cy="543717"/>
            <a:chOff x="1441704" y="5488683"/>
            <a:chExt cx="507967" cy="543717"/>
          </a:xfrm>
        </p:grpSpPr>
        <p:sp>
          <p:nvSpPr>
            <p:cNvPr id="2505" name="Google Shape;2505;p57"/>
            <p:cNvSpPr/>
            <p:nvPr/>
          </p:nvSpPr>
          <p:spPr>
            <a:xfrm>
              <a:off x="1441704" y="5488683"/>
              <a:ext cx="507967" cy="543717"/>
            </a:xfrm>
            <a:custGeom>
              <a:rect b="b" l="l" r="r" t="t"/>
              <a:pathLst>
                <a:path extrusionOk="0" h="830102" w="775522">
                  <a:moveTo>
                    <a:pt x="305420" y="639357"/>
                  </a:moveTo>
                  <a:cubicBezTo>
                    <a:pt x="278833" y="636665"/>
                    <a:pt x="253817" y="628550"/>
                    <a:pt x="230819" y="615126"/>
                  </a:cubicBezTo>
                  <a:cubicBezTo>
                    <a:pt x="172897" y="581285"/>
                    <a:pt x="156481" y="531514"/>
                    <a:pt x="156705" y="490082"/>
                  </a:cubicBezTo>
                  <a:cubicBezTo>
                    <a:pt x="122976" y="485931"/>
                    <a:pt x="69391" y="466711"/>
                    <a:pt x="40785" y="390502"/>
                  </a:cubicBezTo>
                  <a:cubicBezTo>
                    <a:pt x="29155" y="380817"/>
                    <a:pt x="19807" y="369076"/>
                    <a:pt x="12964" y="355576"/>
                  </a:cubicBezTo>
                  <a:cubicBezTo>
                    <a:pt x="-10744" y="311340"/>
                    <a:pt x="-1208" y="251360"/>
                    <a:pt x="35624" y="212471"/>
                  </a:cubicBezTo>
                  <a:cubicBezTo>
                    <a:pt x="69690" y="174629"/>
                    <a:pt x="108729" y="170216"/>
                    <a:pt x="135166" y="170216"/>
                  </a:cubicBezTo>
                  <a:cubicBezTo>
                    <a:pt x="139280" y="170216"/>
                    <a:pt x="143356" y="170328"/>
                    <a:pt x="147432" y="170515"/>
                  </a:cubicBezTo>
                  <a:cubicBezTo>
                    <a:pt x="148740" y="165803"/>
                    <a:pt x="149974" y="161017"/>
                    <a:pt x="151246" y="156156"/>
                  </a:cubicBezTo>
                  <a:cubicBezTo>
                    <a:pt x="154649" y="143143"/>
                    <a:pt x="158164" y="129644"/>
                    <a:pt x="163212" y="115135"/>
                  </a:cubicBezTo>
                  <a:cubicBezTo>
                    <a:pt x="172448" y="87726"/>
                    <a:pt x="191706" y="61438"/>
                    <a:pt x="217395" y="41395"/>
                  </a:cubicBezTo>
                  <a:cubicBezTo>
                    <a:pt x="251610" y="14359"/>
                    <a:pt x="289715" y="0"/>
                    <a:pt x="327482" y="0"/>
                  </a:cubicBezTo>
                  <a:cubicBezTo>
                    <a:pt x="333315" y="0"/>
                    <a:pt x="339186" y="336"/>
                    <a:pt x="344982" y="1047"/>
                  </a:cubicBezTo>
                  <a:cubicBezTo>
                    <a:pt x="405822" y="8040"/>
                    <a:pt x="457201" y="47378"/>
                    <a:pt x="480235" y="100514"/>
                  </a:cubicBezTo>
                  <a:cubicBezTo>
                    <a:pt x="500802" y="93709"/>
                    <a:pt x="525893" y="87763"/>
                    <a:pt x="550797" y="87763"/>
                  </a:cubicBezTo>
                  <a:cubicBezTo>
                    <a:pt x="573906" y="87763"/>
                    <a:pt x="594211" y="92886"/>
                    <a:pt x="611113" y="103020"/>
                  </a:cubicBezTo>
                  <a:cubicBezTo>
                    <a:pt x="654826" y="129195"/>
                    <a:pt x="672327" y="175638"/>
                    <a:pt x="679244" y="205441"/>
                  </a:cubicBezTo>
                  <a:cubicBezTo>
                    <a:pt x="717199" y="219763"/>
                    <a:pt x="764315" y="256259"/>
                    <a:pt x="774187" y="331159"/>
                  </a:cubicBezTo>
                  <a:cubicBezTo>
                    <a:pt x="784283" y="408002"/>
                    <a:pt x="735223" y="455193"/>
                    <a:pt x="691061" y="478228"/>
                  </a:cubicBezTo>
                  <a:cubicBezTo>
                    <a:pt x="693903" y="497972"/>
                    <a:pt x="693043" y="522165"/>
                    <a:pt x="679469" y="543031"/>
                  </a:cubicBezTo>
                  <a:cubicBezTo>
                    <a:pt x="672813" y="553240"/>
                    <a:pt x="661707" y="564757"/>
                    <a:pt x="643421" y="571862"/>
                  </a:cubicBezTo>
                  <a:cubicBezTo>
                    <a:pt x="638747" y="600094"/>
                    <a:pt x="620050" y="633000"/>
                    <a:pt x="571700" y="657269"/>
                  </a:cubicBezTo>
                  <a:cubicBezTo>
                    <a:pt x="560968" y="662654"/>
                    <a:pt x="549788" y="666318"/>
                    <a:pt x="538345" y="668225"/>
                  </a:cubicBezTo>
                  <a:cubicBezTo>
                    <a:pt x="545300" y="724054"/>
                    <a:pt x="554387" y="778349"/>
                    <a:pt x="554499" y="779023"/>
                  </a:cubicBezTo>
                  <a:lnTo>
                    <a:pt x="561566" y="821053"/>
                  </a:lnTo>
                  <a:lnTo>
                    <a:pt x="312412" y="830102"/>
                  </a:lnTo>
                  <a:lnTo>
                    <a:pt x="305495" y="63939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06" name="Google Shape;2506;p57"/>
            <p:cNvGrpSpPr/>
            <p:nvPr/>
          </p:nvGrpSpPr>
          <p:grpSpPr>
            <a:xfrm>
              <a:off x="1466191" y="5513661"/>
              <a:ext cx="458975" cy="493765"/>
              <a:chOff x="2819922" y="6064747"/>
              <a:chExt cx="700725" cy="753839"/>
            </a:xfrm>
          </p:grpSpPr>
          <p:grpSp>
            <p:nvGrpSpPr>
              <p:cNvPr id="2507" name="Google Shape;2507;p57"/>
              <p:cNvGrpSpPr/>
              <p:nvPr/>
            </p:nvGrpSpPr>
            <p:grpSpPr>
              <a:xfrm>
                <a:off x="2819922" y="6064747"/>
                <a:ext cx="700725" cy="753839"/>
                <a:chOff x="2819922" y="6064747"/>
                <a:chExt cx="700725" cy="753839"/>
              </a:xfrm>
            </p:grpSpPr>
            <p:sp>
              <p:nvSpPr>
                <p:cNvPr id="2508" name="Google Shape;2508;p57"/>
                <p:cNvSpPr/>
                <p:nvPr/>
              </p:nvSpPr>
              <p:spPr>
                <a:xfrm>
                  <a:off x="2847942" y="6113100"/>
                  <a:ext cx="672705" cy="546577"/>
                </a:xfrm>
                <a:custGeom>
                  <a:rect b="b" l="l" r="r" t="t"/>
                  <a:pathLst>
                    <a:path extrusionOk="0" h="546577" w="672705">
                      <a:moveTo>
                        <a:pt x="539297" y="455397"/>
                      </a:moveTo>
                      <a:cubicBezTo>
                        <a:pt x="539297" y="455397"/>
                        <a:pt x="558630" y="503411"/>
                        <a:pt x="489526" y="538038"/>
                      </a:cubicBezTo>
                      <a:cubicBezTo>
                        <a:pt x="420460" y="572664"/>
                        <a:pt x="356741" y="490809"/>
                        <a:pt x="356741" y="490809"/>
                      </a:cubicBezTo>
                      <a:cubicBezTo>
                        <a:pt x="356741" y="490809"/>
                        <a:pt x="267632" y="545740"/>
                        <a:pt x="184319" y="497054"/>
                      </a:cubicBezTo>
                      <a:cubicBezTo>
                        <a:pt x="101043" y="448405"/>
                        <a:pt x="136343" y="363970"/>
                        <a:pt x="136343" y="363970"/>
                      </a:cubicBezTo>
                      <a:cubicBezTo>
                        <a:pt x="136343" y="363970"/>
                        <a:pt x="40017" y="396241"/>
                        <a:pt x="5278" y="276020"/>
                      </a:cubicBezTo>
                      <a:cubicBezTo>
                        <a:pt x="-29461" y="155799"/>
                        <a:pt x="118656" y="140842"/>
                        <a:pt x="118656" y="140842"/>
                      </a:cubicBezTo>
                      <a:cubicBezTo>
                        <a:pt x="118656" y="140842"/>
                        <a:pt x="138773" y="34607"/>
                        <a:pt x="230463" y="5701"/>
                      </a:cubicBezTo>
                      <a:cubicBezTo>
                        <a:pt x="322115" y="-23204"/>
                        <a:pt x="386132" y="67214"/>
                        <a:pt x="386132" y="67214"/>
                      </a:cubicBezTo>
                      <a:cubicBezTo>
                        <a:pt x="386132" y="67214"/>
                        <a:pt x="476214" y="19200"/>
                        <a:pt x="526508" y="49339"/>
                      </a:cubicBezTo>
                      <a:cubicBezTo>
                        <a:pt x="576803" y="79479"/>
                        <a:pt x="580954" y="149666"/>
                        <a:pt x="580954" y="149666"/>
                      </a:cubicBezTo>
                      <a:cubicBezTo>
                        <a:pt x="580954" y="149666"/>
                        <a:pt x="659592" y="158006"/>
                        <a:pt x="671708" y="250293"/>
                      </a:cubicBezTo>
                      <a:cubicBezTo>
                        <a:pt x="683861" y="342581"/>
                        <a:pt x="580954" y="370289"/>
                        <a:pt x="580954" y="370289"/>
                      </a:cubicBezTo>
                      <a:cubicBezTo>
                        <a:pt x="580954" y="370289"/>
                        <a:pt x="617599" y="454762"/>
                        <a:pt x="539297" y="455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7"/>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7"/>
                <p:cNvSpPr/>
                <p:nvPr/>
              </p:nvSpPr>
              <p:spPr>
                <a:xfrm>
                  <a:off x="2819922" y="6064747"/>
                  <a:ext cx="417854" cy="325644"/>
                </a:xfrm>
                <a:custGeom>
                  <a:rect b="b" l="l" r="r" t="t"/>
                  <a:pathLst>
                    <a:path extrusionOk="0" h="325644" w="417854">
                      <a:moveTo>
                        <a:pt x="37673" y="323102"/>
                      </a:moveTo>
                      <a:cubicBezTo>
                        <a:pt x="43843" y="308182"/>
                        <a:pt x="49863" y="290981"/>
                        <a:pt x="59062" y="278940"/>
                      </a:cubicBezTo>
                      <a:cubicBezTo>
                        <a:pt x="69271" y="264954"/>
                        <a:pt x="81685" y="258448"/>
                        <a:pt x="94885" y="247716"/>
                      </a:cubicBezTo>
                      <a:cubicBezTo>
                        <a:pt x="111039" y="233656"/>
                        <a:pt x="126932" y="212716"/>
                        <a:pt x="148283" y="204863"/>
                      </a:cubicBezTo>
                      <a:lnTo>
                        <a:pt x="162680" y="199029"/>
                      </a:lnTo>
                      <a:lnTo>
                        <a:pt x="162194" y="192112"/>
                      </a:lnTo>
                      <a:cubicBezTo>
                        <a:pt x="161783" y="163430"/>
                        <a:pt x="183508" y="138190"/>
                        <a:pt x="207515" y="125252"/>
                      </a:cubicBezTo>
                      <a:cubicBezTo>
                        <a:pt x="220865" y="117923"/>
                        <a:pt x="234289" y="111192"/>
                        <a:pt x="248162" y="105246"/>
                      </a:cubicBezTo>
                      <a:cubicBezTo>
                        <a:pt x="260053" y="100983"/>
                        <a:pt x="272617" y="98889"/>
                        <a:pt x="285069" y="97655"/>
                      </a:cubicBezTo>
                      <a:cubicBezTo>
                        <a:pt x="311993" y="93803"/>
                        <a:pt x="337346" y="95785"/>
                        <a:pt x="365541" y="104124"/>
                      </a:cubicBezTo>
                      <a:cubicBezTo>
                        <a:pt x="379264" y="107864"/>
                        <a:pt x="393997" y="112762"/>
                        <a:pt x="410488" y="118184"/>
                      </a:cubicBezTo>
                      <a:lnTo>
                        <a:pt x="417854" y="112949"/>
                      </a:lnTo>
                      <a:cubicBezTo>
                        <a:pt x="411647" y="54727"/>
                        <a:pt x="361913" y="7499"/>
                        <a:pt x="303280" y="768"/>
                      </a:cubicBezTo>
                      <a:cubicBezTo>
                        <a:pt x="266148" y="-3607"/>
                        <a:pt x="231297" y="11164"/>
                        <a:pt x="203065" y="33487"/>
                      </a:cubicBezTo>
                      <a:cubicBezTo>
                        <a:pt x="184406" y="48034"/>
                        <a:pt x="168551" y="68226"/>
                        <a:pt x="161222" y="89990"/>
                      </a:cubicBezTo>
                      <a:cubicBezTo>
                        <a:pt x="151013" y="119493"/>
                        <a:pt x="147124" y="146454"/>
                        <a:pt x="135943" y="174387"/>
                      </a:cubicBezTo>
                      <a:lnTo>
                        <a:pt x="131194" y="186278"/>
                      </a:lnTo>
                      <a:lnTo>
                        <a:pt x="145105" y="173527"/>
                      </a:lnTo>
                      <a:cubicBezTo>
                        <a:pt x="99821" y="169713"/>
                        <a:pt x="59997" y="162047"/>
                        <a:pt x="25744" y="200450"/>
                      </a:cubicBezTo>
                      <a:cubicBezTo>
                        <a:pt x="1102" y="226177"/>
                        <a:pt x="-8508" y="269105"/>
                        <a:pt x="8768" y="300890"/>
                      </a:cubicBezTo>
                      <a:cubicBezTo>
                        <a:pt x="13629" y="310612"/>
                        <a:pt x="20434" y="318914"/>
                        <a:pt x="28960" y="325644"/>
                      </a:cubicBezTo>
                      <a:lnTo>
                        <a:pt x="37636" y="323139"/>
                      </a:lnTo>
                      <a:lnTo>
                        <a:pt x="37636" y="3231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57"/>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12" name="Google Shape;2512;p57"/>
              <p:cNvSpPr/>
              <p:nvPr/>
            </p:nvSpPr>
            <p:spPr>
              <a:xfrm>
                <a:off x="3335112" y="6208472"/>
                <a:ext cx="120517" cy="255435"/>
              </a:xfrm>
              <a:custGeom>
                <a:rect b="b" l="l" r="r" t="t"/>
                <a:pathLst>
                  <a:path extrusionOk="0" h="255435" w="120517">
                    <a:moveTo>
                      <a:pt x="0" y="785"/>
                    </a:moveTo>
                    <a:cubicBezTo>
                      <a:pt x="24568" y="19856"/>
                      <a:pt x="35300" y="50519"/>
                      <a:pt x="40161" y="80172"/>
                    </a:cubicBezTo>
                    <a:lnTo>
                      <a:pt x="40609" y="83014"/>
                    </a:lnTo>
                    <a:lnTo>
                      <a:pt x="43077" y="83238"/>
                    </a:lnTo>
                    <a:cubicBezTo>
                      <a:pt x="62597" y="84809"/>
                      <a:pt x="82453" y="95167"/>
                      <a:pt x="94120" y="111321"/>
                    </a:cubicBezTo>
                    <a:cubicBezTo>
                      <a:pt x="106086" y="127699"/>
                      <a:pt x="110311" y="148041"/>
                      <a:pt x="111732" y="167486"/>
                    </a:cubicBezTo>
                    <a:cubicBezTo>
                      <a:pt x="112293" y="187043"/>
                      <a:pt x="105375" y="205927"/>
                      <a:pt x="92400" y="220585"/>
                    </a:cubicBezTo>
                    <a:cubicBezTo>
                      <a:pt x="79499" y="235356"/>
                      <a:pt x="62073" y="246499"/>
                      <a:pt x="43302" y="254576"/>
                    </a:cubicBezTo>
                    <a:lnTo>
                      <a:pt x="43526" y="255436"/>
                    </a:lnTo>
                    <a:cubicBezTo>
                      <a:pt x="64093" y="251285"/>
                      <a:pt x="83724" y="241488"/>
                      <a:pt x="98682" y="226418"/>
                    </a:cubicBezTo>
                    <a:cubicBezTo>
                      <a:pt x="127251" y="198972"/>
                      <a:pt x="125680" y="153949"/>
                      <a:pt x="106123" y="121866"/>
                    </a:cubicBezTo>
                    <a:cubicBezTo>
                      <a:pt x="92138" y="99542"/>
                      <a:pt x="69664" y="82752"/>
                      <a:pt x="43751" y="76731"/>
                    </a:cubicBezTo>
                    <a:cubicBezTo>
                      <a:pt x="43751" y="76731"/>
                      <a:pt x="46667" y="79798"/>
                      <a:pt x="46667" y="79798"/>
                    </a:cubicBezTo>
                    <a:cubicBezTo>
                      <a:pt x="45695" y="53660"/>
                      <a:pt x="35187" y="27297"/>
                      <a:pt x="15556" y="9685"/>
                    </a:cubicBezTo>
                    <a:cubicBezTo>
                      <a:pt x="10956" y="5833"/>
                      <a:pt x="5796" y="2617"/>
                      <a:pt x="449" y="0"/>
                    </a:cubicBezTo>
                    <a:lnTo>
                      <a:pt x="0" y="785"/>
                    </a:lnTo>
                    <a:lnTo>
                      <a:pt x="0" y="7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35"/>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6" name="Google Shape;596;p35"/>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97" name="Google Shape;597;p35"/>
          <p:cNvGrpSpPr/>
          <p:nvPr/>
        </p:nvGrpSpPr>
        <p:grpSpPr>
          <a:xfrm>
            <a:off x="6804218" y="450382"/>
            <a:ext cx="754207" cy="896613"/>
            <a:chOff x="7177165" y="405444"/>
            <a:chExt cx="253183" cy="300988"/>
          </a:xfrm>
        </p:grpSpPr>
        <p:sp>
          <p:nvSpPr>
            <p:cNvPr id="598" name="Google Shape;598;p3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9" name="Google Shape;599;p35"/>
            <p:cNvGrpSpPr/>
            <p:nvPr/>
          </p:nvGrpSpPr>
          <p:grpSpPr>
            <a:xfrm>
              <a:off x="7194890" y="420612"/>
              <a:ext cx="205512" cy="257207"/>
              <a:chOff x="7194890" y="420612"/>
              <a:chExt cx="205512" cy="257207"/>
            </a:xfrm>
          </p:grpSpPr>
          <p:sp>
            <p:nvSpPr>
              <p:cNvPr id="600" name="Google Shape;600;p3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3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6" name="Google Shape;606;p35"/>
              <p:cNvGrpSpPr/>
              <p:nvPr/>
            </p:nvGrpSpPr>
            <p:grpSpPr>
              <a:xfrm>
                <a:off x="7332552" y="511417"/>
                <a:ext cx="60514" cy="60514"/>
                <a:chOff x="7332552" y="511417"/>
                <a:chExt cx="60514" cy="60514"/>
              </a:xfrm>
            </p:grpSpPr>
            <p:sp>
              <p:nvSpPr>
                <p:cNvPr id="607" name="Google Shape;607;p3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3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9" name="Google Shape;609;p35"/>
              <p:cNvGrpSpPr/>
              <p:nvPr/>
            </p:nvGrpSpPr>
            <p:grpSpPr>
              <a:xfrm>
                <a:off x="7289918" y="521811"/>
                <a:ext cx="60527" cy="60527"/>
                <a:chOff x="7289918" y="521811"/>
                <a:chExt cx="60527" cy="60527"/>
              </a:xfrm>
            </p:grpSpPr>
            <p:sp>
              <p:nvSpPr>
                <p:cNvPr id="610" name="Google Shape;610;p3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3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35"/>
              <p:cNvGrpSpPr/>
              <p:nvPr/>
            </p:nvGrpSpPr>
            <p:grpSpPr>
              <a:xfrm>
                <a:off x="7228447" y="473745"/>
                <a:ext cx="60527" cy="60527"/>
                <a:chOff x="7228447" y="473745"/>
                <a:chExt cx="60527" cy="60527"/>
              </a:xfrm>
            </p:grpSpPr>
            <p:sp>
              <p:nvSpPr>
                <p:cNvPr id="613" name="Google Shape;613;p3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3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5" name="Google Shape;615;p35"/>
              <p:cNvGrpSpPr/>
              <p:nvPr/>
            </p:nvGrpSpPr>
            <p:grpSpPr>
              <a:xfrm>
                <a:off x="7241925" y="524936"/>
                <a:ext cx="60527" cy="60527"/>
                <a:chOff x="7241925" y="524936"/>
                <a:chExt cx="60527" cy="60527"/>
              </a:xfrm>
            </p:grpSpPr>
            <p:sp>
              <p:nvSpPr>
                <p:cNvPr id="616" name="Google Shape;616;p3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3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8" name="Google Shape;618;p35"/>
              <p:cNvGrpSpPr/>
              <p:nvPr/>
            </p:nvGrpSpPr>
            <p:grpSpPr>
              <a:xfrm>
                <a:off x="7196496" y="553701"/>
                <a:ext cx="69912" cy="74130"/>
                <a:chOff x="7196496" y="553701"/>
                <a:chExt cx="69912" cy="74130"/>
              </a:xfrm>
            </p:grpSpPr>
            <p:sp>
              <p:nvSpPr>
                <p:cNvPr id="619" name="Google Shape;619;p3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3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2" name="Google Shape;622;p35"/>
              <p:cNvGrpSpPr/>
              <p:nvPr/>
            </p:nvGrpSpPr>
            <p:grpSpPr>
              <a:xfrm>
                <a:off x="7238257" y="584624"/>
                <a:ext cx="60515" cy="60515"/>
                <a:chOff x="7238257" y="584624"/>
                <a:chExt cx="60515" cy="60515"/>
              </a:xfrm>
            </p:grpSpPr>
            <p:sp>
              <p:nvSpPr>
                <p:cNvPr id="623" name="Google Shape;623;p3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3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5" name="Google Shape;625;p35"/>
              <p:cNvGrpSpPr/>
              <p:nvPr/>
            </p:nvGrpSpPr>
            <p:grpSpPr>
              <a:xfrm>
                <a:off x="7287420" y="577993"/>
                <a:ext cx="60515" cy="60515"/>
                <a:chOff x="7287420" y="577993"/>
                <a:chExt cx="60515" cy="60515"/>
              </a:xfrm>
            </p:grpSpPr>
            <p:sp>
              <p:nvSpPr>
                <p:cNvPr id="626" name="Google Shape;626;p3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3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8" name="Google Shape;628;p35"/>
              <p:cNvGrpSpPr/>
              <p:nvPr/>
            </p:nvGrpSpPr>
            <p:grpSpPr>
              <a:xfrm>
                <a:off x="7194890" y="617304"/>
                <a:ext cx="60515" cy="60515"/>
                <a:chOff x="7194890" y="617304"/>
                <a:chExt cx="60515" cy="60515"/>
              </a:xfrm>
            </p:grpSpPr>
            <p:sp>
              <p:nvSpPr>
                <p:cNvPr id="629" name="Google Shape;629;p3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3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1" name="Google Shape;631;p3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3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4" name="Google Shape;634;p35"/>
          <p:cNvGrpSpPr/>
          <p:nvPr/>
        </p:nvGrpSpPr>
        <p:grpSpPr>
          <a:xfrm>
            <a:off x="2920139" y="131146"/>
            <a:ext cx="589664" cy="699213"/>
            <a:chOff x="7570887" y="957519"/>
            <a:chExt cx="197947" cy="234722"/>
          </a:xfrm>
        </p:grpSpPr>
        <p:sp>
          <p:nvSpPr>
            <p:cNvPr id="635" name="Google Shape;635;p3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6" name="Google Shape;636;p35"/>
            <p:cNvGrpSpPr/>
            <p:nvPr/>
          </p:nvGrpSpPr>
          <p:grpSpPr>
            <a:xfrm>
              <a:off x="7590853" y="979012"/>
              <a:ext cx="150287" cy="187029"/>
              <a:chOff x="7590853" y="979012"/>
              <a:chExt cx="150287" cy="187029"/>
            </a:xfrm>
          </p:grpSpPr>
          <p:sp>
            <p:nvSpPr>
              <p:cNvPr id="637" name="Google Shape;637;p3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3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0" name="Google Shape;640;p35"/>
              <p:cNvGrpSpPr/>
              <p:nvPr/>
            </p:nvGrpSpPr>
            <p:grpSpPr>
              <a:xfrm>
                <a:off x="7658097" y="1083325"/>
                <a:ext cx="29764" cy="24433"/>
                <a:chOff x="7658097" y="1083325"/>
                <a:chExt cx="29764" cy="24433"/>
              </a:xfrm>
            </p:grpSpPr>
            <p:sp>
              <p:nvSpPr>
                <p:cNvPr id="641" name="Google Shape;641;p3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3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3" name="Google Shape;643;p3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3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5" name="Google Shape;645;p35"/>
          <p:cNvGrpSpPr/>
          <p:nvPr/>
        </p:nvGrpSpPr>
        <p:grpSpPr>
          <a:xfrm>
            <a:off x="7964740" y="4195972"/>
            <a:ext cx="610615" cy="816067"/>
            <a:chOff x="7382255" y="210400"/>
            <a:chExt cx="889590" cy="1188909"/>
          </a:xfrm>
        </p:grpSpPr>
        <p:sp>
          <p:nvSpPr>
            <p:cNvPr id="646" name="Google Shape;646;p3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7" name="Google Shape;647;p35"/>
            <p:cNvGrpSpPr/>
            <p:nvPr/>
          </p:nvGrpSpPr>
          <p:grpSpPr>
            <a:xfrm>
              <a:off x="7514246" y="356595"/>
              <a:ext cx="592493" cy="857184"/>
              <a:chOff x="8493866" y="1122612"/>
              <a:chExt cx="96298" cy="139296"/>
            </a:xfrm>
          </p:grpSpPr>
          <p:sp>
            <p:nvSpPr>
              <p:cNvPr id="648" name="Google Shape;648;p3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9" name="Google Shape;649;p35"/>
              <p:cNvGrpSpPr/>
              <p:nvPr/>
            </p:nvGrpSpPr>
            <p:grpSpPr>
              <a:xfrm>
                <a:off x="8514785" y="1196751"/>
                <a:ext cx="55223" cy="65157"/>
                <a:chOff x="8514785" y="1196751"/>
                <a:chExt cx="55223" cy="65157"/>
              </a:xfrm>
            </p:grpSpPr>
            <p:sp>
              <p:nvSpPr>
                <p:cNvPr id="650" name="Google Shape;650;p3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2" name="Google Shape;652;p3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3" name="Google Shape;653;p3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3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7" name="Google Shape;657;p35"/>
          <p:cNvGrpSpPr/>
          <p:nvPr/>
        </p:nvGrpSpPr>
        <p:grpSpPr>
          <a:xfrm>
            <a:off x="379177" y="2904433"/>
            <a:ext cx="996905" cy="1332933"/>
            <a:chOff x="5842915" y="2452969"/>
            <a:chExt cx="273687" cy="365919"/>
          </a:xfrm>
        </p:grpSpPr>
        <p:sp>
          <p:nvSpPr>
            <p:cNvPr id="658" name="Google Shape;658;p3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9" name="Google Shape;659;p35"/>
            <p:cNvGrpSpPr/>
            <p:nvPr/>
          </p:nvGrpSpPr>
          <p:grpSpPr>
            <a:xfrm>
              <a:off x="5872488" y="2483168"/>
              <a:ext cx="225985" cy="307482"/>
              <a:chOff x="5872488" y="2483168"/>
              <a:chExt cx="225985" cy="307482"/>
            </a:xfrm>
          </p:grpSpPr>
          <p:grpSp>
            <p:nvGrpSpPr>
              <p:cNvPr id="660" name="Google Shape;660;p35"/>
              <p:cNvGrpSpPr/>
              <p:nvPr/>
            </p:nvGrpSpPr>
            <p:grpSpPr>
              <a:xfrm>
                <a:off x="5992547" y="2637354"/>
                <a:ext cx="105926" cy="94950"/>
                <a:chOff x="5992547" y="2637354"/>
                <a:chExt cx="105926" cy="94950"/>
              </a:xfrm>
            </p:grpSpPr>
            <p:sp>
              <p:nvSpPr>
                <p:cNvPr id="661" name="Google Shape;661;p3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3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3" name="Google Shape;663;p35"/>
              <p:cNvGrpSpPr/>
              <p:nvPr/>
            </p:nvGrpSpPr>
            <p:grpSpPr>
              <a:xfrm>
                <a:off x="5908056" y="2695700"/>
                <a:ext cx="105926" cy="94950"/>
                <a:chOff x="5908056" y="2695700"/>
                <a:chExt cx="105926" cy="94950"/>
              </a:xfrm>
            </p:grpSpPr>
            <p:sp>
              <p:nvSpPr>
                <p:cNvPr id="664" name="Google Shape;664;p3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5" name="Google Shape;665;p3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6" name="Google Shape;666;p3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3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36"/>
          <p:cNvPicPr preferRelativeResize="0"/>
          <p:nvPr>
            <p:ph idx="2" type="pic"/>
          </p:nvPr>
        </p:nvPicPr>
        <p:blipFill rotWithShape="1">
          <a:blip r:embed="rId3">
            <a:alphaModFix/>
          </a:blip>
          <a:srcRect b="7756" l="0" r="0" t="7748"/>
          <a:stretch/>
        </p:blipFill>
        <p:spPr>
          <a:xfrm>
            <a:off x="0" y="-6900"/>
            <a:ext cx="9143997" cy="5157301"/>
          </a:xfrm>
          <a:prstGeom prst="rect">
            <a:avLst/>
          </a:prstGeom>
        </p:spPr>
      </p:pic>
      <p:grpSp>
        <p:nvGrpSpPr>
          <p:cNvPr id="674" name="Google Shape;674;p36"/>
          <p:cNvGrpSpPr/>
          <p:nvPr/>
        </p:nvGrpSpPr>
        <p:grpSpPr>
          <a:xfrm>
            <a:off x="8135939" y="3465171"/>
            <a:ext cx="589664" cy="699213"/>
            <a:chOff x="7570887" y="957519"/>
            <a:chExt cx="197947" cy="234722"/>
          </a:xfrm>
        </p:grpSpPr>
        <p:sp>
          <p:nvSpPr>
            <p:cNvPr id="675" name="Google Shape;675;p3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6" name="Google Shape;676;p36"/>
            <p:cNvGrpSpPr/>
            <p:nvPr/>
          </p:nvGrpSpPr>
          <p:grpSpPr>
            <a:xfrm>
              <a:off x="7590853" y="979012"/>
              <a:ext cx="150287" cy="187029"/>
              <a:chOff x="7590853" y="979012"/>
              <a:chExt cx="150287" cy="187029"/>
            </a:xfrm>
          </p:grpSpPr>
          <p:sp>
            <p:nvSpPr>
              <p:cNvPr id="677" name="Google Shape;677;p3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3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0" name="Google Shape;680;p36"/>
              <p:cNvGrpSpPr/>
              <p:nvPr/>
            </p:nvGrpSpPr>
            <p:grpSpPr>
              <a:xfrm>
                <a:off x="7658097" y="1083325"/>
                <a:ext cx="29764" cy="24433"/>
                <a:chOff x="7658097" y="1083325"/>
                <a:chExt cx="29764" cy="24433"/>
              </a:xfrm>
            </p:grpSpPr>
            <p:sp>
              <p:nvSpPr>
                <p:cNvPr id="681" name="Google Shape;681;p3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3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3" name="Google Shape;683;p3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3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5" name="Google Shape;685;p36"/>
          <p:cNvGrpSpPr/>
          <p:nvPr/>
        </p:nvGrpSpPr>
        <p:grpSpPr>
          <a:xfrm>
            <a:off x="463273" y="3132622"/>
            <a:ext cx="710065" cy="1031750"/>
            <a:chOff x="7929864" y="1803297"/>
            <a:chExt cx="818424" cy="1189064"/>
          </a:xfrm>
        </p:grpSpPr>
        <p:sp>
          <p:nvSpPr>
            <p:cNvPr id="686" name="Google Shape;686;p36"/>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7" name="Google Shape;687;p36"/>
            <p:cNvGrpSpPr/>
            <p:nvPr/>
          </p:nvGrpSpPr>
          <p:grpSpPr>
            <a:xfrm>
              <a:off x="8034260" y="1943225"/>
              <a:ext cx="610587" cy="909422"/>
              <a:chOff x="8034260" y="1943225"/>
              <a:chExt cx="610587" cy="909422"/>
            </a:xfrm>
          </p:grpSpPr>
          <p:sp>
            <p:nvSpPr>
              <p:cNvPr id="688" name="Google Shape;688;p36"/>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9" name="Google Shape;689;p36"/>
              <p:cNvGrpSpPr/>
              <p:nvPr/>
            </p:nvGrpSpPr>
            <p:grpSpPr>
              <a:xfrm>
                <a:off x="8105861" y="2060036"/>
                <a:ext cx="462927" cy="775862"/>
                <a:chOff x="8105861" y="2060036"/>
                <a:chExt cx="462927" cy="775862"/>
              </a:xfrm>
            </p:grpSpPr>
            <p:sp>
              <p:nvSpPr>
                <p:cNvPr id="690" name="Google Shape;690;p36"/>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6"/>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6"/>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6"/>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6"/>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6"/>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6"/>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6"/>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36"/>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699" name="Google Shape;699;p36"/>
          <p:cNvPicPr preferRelativeResize="0"/>
          <p:nvPr/>
        </p:nvPicPr>
        <p:blipFill>
          <a:blip r:embed="rId4">
            <a:alphaModFix/>
          </a:blip>
          <a:stretch>
            <a:fillRect/>
          </a:stretch>
        </p:blipFill>
        <p:spPr>
          <a:xfrm>
            <a:off x="103600" y="120325"/>
            <a:ext cx="4812124" cy="2484525"/>
          </a:xfrm>
          <a:prstGeom prst="rect">
            <a:avLst/>
          </a:prstGeom>
          <a:noFill/>
          <a:ln>
            <a:noFill/>
          </a:ln>
        </p:spPr>
      </p:pic>
      <p:pic>
        <p:nvPicPr>
          <p:cNvPr id="700" name="Google Shape;700;p36"/>
          <p:cNvPicPr preferRelativeResize="0"/>
          <p:nvPr/>
        </p:nvPicPr>
        <p:blipFill>
          <a:blip r:embed="rId5">
            <a:alphaModFix/>
          </a:blip>
          <a:stretch>
            <a:fillRect/>
          </a:stretch>
        </p:blipFill>
        <p:spPr>
          <a:xfrm>
            <a:off x="4990775" y="120325"/>
            <a:ext cx="4153225" cy="2823389"/>
          </a:xfrm>
          <a:prstGeom prst="rect">
            <a:avLst/>
          </a:prstGeom>
          <a:noFill/>
          <a:ln>
            <a:noFill/>
          </a:ln>
        </p:spPr>
      </p:pic>
      <p:sp>
        <p:nvSpPr>
          <p:cNvPr id="701" name="Google Shape;701;p36"/>
          <p:cNvSpPr/>
          <p:nvPr/>
        </p:nvSpPr>
        <p:spPr>
          <a:xfrm>
            <a:off x="5060650" y="1371175"/>
            <a:ext cx="4029000" cy="488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702" name="Google Shape;702;p36"/>
          <p:cNvPicPr preferRelativeResize="0"/>
          <p:nvPr/>
        </p:nvPicPr>
        <p:blipFill>
          <a:blip r:embed="rId6">
            <a:alphaModFix/>
          </a:blip>
          <a:stretch>
            <a:fillRect/>
          </a:stretch>
        </p:blipFill>
        <p:spPr>
          <a:xfrm>
            <a:off x="50575" y="2992300"/>
            <a:ext cx="4812125" cy="1124200"/>
          </a:xfrm>
          <a:prstGeom prst="rect">
            <a:avLst/>
          </a:prstGeom>
          <a:noFill/>
          <a:ln>
            <a:noFill/>
          </a:ln>
        </p:spPr>
      </p:pic>
      <p:pic>
        <p:nvPicPr>
          <p:cNvPr id="703" name="Google Shape;703;p36"/>
          <p:cNvPicPr preferRelativeResize="0"/>
          <p:nvPr/>
        </p:nvPicPr>
        <p:blipFill>
          <a:blip r:embed="rId7">
            <a:alphaModFix/>
          </a:blip>
          <a:stretch>
            <a:fillRect/>
          </a:stretch>
        </p:blipFill>
        <p:spPr>
          <a:xfrm>
            <a:off x="2005601" y="2127625"/>
            <a:ext cx="5057501" cy="888250"/>
          </a:xfrm>
          <a:prstGeom prst="rect">
            <a:avLst/>
          </a:prstGeom>
          <a:noFill/>
          <a:ln>
            <a:noFill/>
          </a:ln>
        </p:spPr>
      </p:pic>
      <p:pic>
        <p:nvPicPr>
          <p:cNvPr id="704" name="Google Shape;704;p36"/>
          <p:cNvPicPr preferRelativeResize="0"/>
          <p:nvPr/>
        </p:nvPicPr>
        <p:blipFill>
          <a:blip r:embed="rId8">
            <a:alphaModFix/>
          </a:blip>
          <a:stretch>
            <a:fillRect/>
          </a:stretch>
        </p:blipFill>
        <p:spPr>
          <a:xfrm>
            <a:off x="4754975" y="3040875"/>
            <a:ext cx="4538325" cy="1027050"/>
          </a:xfrm>
          <a:prstGeom prst="rect">
            <a:avLst/>
          </a:prstGeom>
          <a:noFill/>
          <a:ln>
            <a:noFill/>
          </a:ln>
        </p:spPr>
      </p:pic>
      <p:pic>
        <p:nvPicPr>
          <p:cNvPr id="705" name="Google Shape;705;p36"/>
          <p:cNvPicPr preferRelativeResize="0"/>
          <p:nvPr/>
        </p:nvPicPr>
        <p:blipFill>
          <a:blip r:embed="rId9">
            <a:alphaModFix/>
          </a:blip>
          <a:stretch>
            <a:fillRect/>
          </a:stretch>
        </p:blipFill>
        <p:spPr>
          <a:xfrm>
            <a:off x="2595146" y="4067923"/>
            <a:ext cx="5610849" cy="1008542"/>
          </a:xfrm>
          <a:prstGeom prst="rect">
            <a:avLst/>
          </a:prstGeom>
          <a:noFill/>
          <a:ln>
            <a:noFill/>
          </a:ln>
        </p:spPr>
      </p:pic>
      <p:sp>
        <p:nvSpPr>
          <p:cNvPr id="706" name="Google Shape;706;p36"/>
          <p:cNvSpPr/>
          <p:nvPr/>
        </p:nvSpPr>
        <p:spPr>
          <a:xfrm>
            <a:off x="4413025" y="25560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7" name="Google Shape;707;p36"/>
          <p:cNvSpPr/>
          <p:nvPr/>
        </p:nvSpPr>
        <p:spPr>
          <a:xfrm>
            <a:off x="2005600" y="2708400"/>
            <a:ext cx="5097900" cy="283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8" name="Google Shape;708;p36"/>
          <p:cNvSpPr/>
          <p:nvPr/>
        </p:nvSpPr>
        <p:spPr>
          <a:xfrm>
            <a:off x="103600" y="3262600"/>
            <a:ext cx="44601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9" name="Google Shape;709;p36"/>
          <p:cNvSpPr/>
          <p:nvPr/>
        </p:nvSpPr>
        <p:spPr>
          <a:xfrm>
            <a:off x="103600" y="3410200"/>
            <a:ext cx="1764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0" name="Google Shape;710;p36"/>
          <p:cNvSpPr/>
          <p:nvPr/>
        </p:nvSpPr>
        <p:spPr>
          <a:xfrm>
            <a:off x="4783325" y="3287225"/>
            <a:ext cx="44601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1" name="Google Shape;711;p36"/>
          <p:cNvSpPr/>
          <p:nvPr/>
        </p:nvSpPr>
        <p:spPr>
          <a:xfrm>
            <a:off x="2595150" y="4306150"/>
            <a:ext cx="54702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2" name="Google Shape;712;p36"/>
          <p:cNvSpPr/>
          <p:nvPr/>
        </p:nvSpPr>
        <p:spPr>
          <a:xfrm>
            <a:off x="4565425" y="27084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3" name="Google Shape;713;p36"/>
          <p:cNvSpPr/>
          <p:nvPr/>
        </p:nvSpPr>
        <p:spPr>
          <a:xfrm>
            <a:off x="1128175" y="1288825"/>
            <a:ext cx="33150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4" name="Google Shape;714;p36"/>
          <p:cNvSpPr/>
          <p:nvPr/>
        </p:nvSpPr>
        <p:spPr>
          <a:xfrm>
            <a:off x="203700" y="1701925"/>
            <a:ext cx="22512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37"/>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20" name="Google Shape;720;p37"/>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rPr>
              <a:t>Develop an automated system to determine whether food products are halal or not by analyzing and interpreting their ingredients, particularly when purchasing products overseas.</a:t>
            </a:r>
            <a:endParaRPr/>
          </a:p>
        </p:txBody>
      </p:sp>
      <p:sp>
        <p:nvSpPr>
          <p:cNvPr id="721" name="Google Shape;721;p37"/>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2" name="Google Shape;722;p37"/>
          <p:cNvGrpSpPr/>
          <p:nvPr/>
        </p:nvGrpSpPr>
        <p:grpSpPr>
          <a:xfrm flipH="1">
            <a:off x="7321581" y="3391532"/>
            <a:ext cx="1204328" cy="1492076"/>
            <a:chOff x="7786336" y="1422122"/>
            <a:chExt cx="385311" cy="477388"/>
          </a:xfrm>
        </p:grpSpPr>
        <p:sp>
          <p:nvSpPr>
            <p:cNvPr id="723" name="Google Shape;723;p37"/>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4" name="Google Shape;724;p37"/>
            <p:cNvGrpSpPr/>
            <p:nvPr/>
          </p:nvGrpSpPr>
          <p:grpSpPr>
            <a:xfrm>
              <a:off x="7809776" y="1445914"/>
              <a:ext cx="337612" cy="429672"/>
              <a:chOff x="7809776" y="1445914"/>
              <a:chExt cx="337612" cy="429672"/>
            </a:xfrm>
          </p:grpSpPr>
          <p:grpSp>
            <p:nvGrpSpPr>
              <p:cNvPr id="725" name="Google Shape;725;p37"/>
              <p:cNvGrpSpPr/>
              <p:nvPr/>
            </p:nvGrpSpPr>
            <p:grpSpPr>
              <a:xfrm>
                <a:off x="7826864" y="1445914"/>
                <a:ext cx="320524" cy="265580"/>
                <a:chOff x="7826864" y="1445914"/>
                <a:chExt cx="320524" cy="265580"/>
              </a:xfrm>
            </p:grpSpPr>
            <p:grpSp>
              <p:nvGrpSpPr>
                <p:cNvPr id="726" name="Google Shape;726;p37"/>
                <p:cNvGrpSpPr/>
                <p:nvPr/>
              </p:nvGrpSpPr>
              <p:grpSpPr>
                <a:xfrm>
                  <a:off x="7964534" y="1445914"/>
                  <a:ext cx="182854" cy="265580"/>
                  <a:chOff x="7964534" y="1445914"/>
                  <a:chExt cx="182854" cy="265580"/>
                </a:xfrm>
              </p:grpSpPr>
              <p:sp>
                <p:nvSpPr>
                  <p:cNvPr id="727" name="Google Shape;727;p37"/>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8" name="Google Shape;728;p37"/>
                  <p:cNvGrpSpPr/>
                  <p:nvPr/>
                </p:nvGrpSpPr>
                <p:grpSpPr>
                  <a:xfrm>
                    <a:off x="7997160" y="1490402"/>
                    <a:ext cx="150228" cy="131681"/>
                    <a:chOff x="7997160" y="1490402"/>
                    <a:chExt cx="150228" cy="131681"/>
                  </a:xfrm>
                </p:grpSpPr>
                <p:sp>
                  <p:nvSpPr>
                    <p:cNvPr id="729" name="Google Shape;729;p37"/>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7"/>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7"/>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37"/>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33" name="Google Shape;733;p37"/>
                <p:cNvGrpSpPr/>
                <p:nvPr/>
              </p:nvGrpSpPr>
              <p:grpSpPr>
                <a:xfrm>
                  <a:off x="7826864" y="1474645"/>
                  <a:ext cx="163049" cy="236848"/>
                  <a:chOff x="7826864" y="1474645"/>
                  <a:chExt cx="163049" cy="236848"/>
                </a:xfrm>
              </p:grpSpPr>
              <p:sp>
                <p:nvSpPr>
                  <p:cNvPr id="734" name="Google Shape;734;p37"/>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5" name="Google Shape;735;p37"/>
                  <p:cNvGrpSpPr/>
                  <p:nvPr/>
                </p:nvGrpSpPr>
                <p:grpSpPr>
                  <a:xfrm>
                    <a:off x="7826864" y="1514476"/>
                    <a:ext cx="133889" cy="117333"/>
                    <a:chOff x="7826864" y="1514476"/>
                    <a:chExt cx="133889" cy="117333"/>
                  </a:xfrm>
                </p:grpSpPr>
                <p:sp>
                  <p:nvSpPr>
                    <p:cNvPr id="736" name="Google Shape;736;p37"/>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37"/>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37"/>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37"/>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40" name="Google Shape;740;p37"/>
                <p:cNvGrpSpPr/>
                <p:nvPr/>
              </p:nvGrpSpPr>
              <p:grpSpPr>
                <a:xfrm>
                  <a:off x="7920942" y="1550097"/>
                  <a:ext cx="111279" cy="161396"/>
                  <a:chOff x="7920942" y="1550097"/>
                  <a:chExt cx="111279" cy="161396"/>
                </a:xfrm>
              </p:grpSpPr>
              <p:sp>
                <p:nvSpPr>
                  <p:cNvPr id="741" name="Google Shape;741;p37"/>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2" name="Google Shape;742;p37"/>
                  <p:cNvGrpSpPr/>
                  <p:nvPr/>
                </p:nvGrpSpPr>
                <p:grpSpPr>
                  <a:xfrm>
                    <a:off x="7941143" y="1577472"/>
                    <a:ext cx="91078" cy="79855"/>
                    <a:chOff x="7941143" y="1577472"/>
                    <a:chExt cx="91078" cy="79855"/>
                  </a:xfrm>
                </p:grpSpPr>
                <p:sp>
                  <p:nvSpPr>
                    <p:cNvPr id="743" name="Google Shape;743;p37"/>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7"/>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7"/>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37"/>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47" name="Google Shape;747;p37"/>
              <p:cNvGrpSpPr/>
              <p:nvPr/>
            </p:nvGrpSpPr>
            <p:grpSpPr>
              <a:xfrm>
                <a:off x="7809776" y="1694249"/>
                <a:ext cx="306069" cy="181337"/>
                <a:chOff x="7809776" y="1694249"/>
                <a:chExt cx="306069" cy="181337"/>
              </a:xfrm>
            </p:grpSpPr>
            <p:sp>
              <p:nvSpPr>
                <p:cNvPr id="748" name="Google Shape;748;p37"/>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37"/>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50" name="Google Shape;750;p37"/>
          <p:cNvGrpSpPr/>
          <p:nvPr/>
        </p:nvGrpSpPr>
        <p:grpSpPr>
          <a:xfrm>
            <a:off x="8135939" y="1896346"/>
            <a:ext cx="589664" cy="699213"/>
            <a:chOff x="7570887" y="957519"/>
            <a:chExt cx="197947" cy="234722"/>
          </a:xfrm>
        </p:grpSpPr>
        <p:sp>
          <p:nvSpPr>
            <p:cNvPr id="751" name="Google Shape;751;p3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2" name="Google Shape;752;p37"/>
            <p:cNvGrpSpPr/>
            <p:nvPr/>
          </p:nvGrpSpPr>
          <p:grpSpPr>
            <a:xfrm>
              <a:off x="7590853" y="979012"/>
              <a:ext cx="150287" cy="187029"/>
              <a:chOff x="7590853" y="979012"/>
              <a:chExt cx="150287" cy="187029"/>
            </a:xfrm>
          </p:grpSpPr>
          <p:sp>
            <p:nvSpPr>
              <p:cNvPr id="753" name="Google Shape;753;p3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3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6" name="Google Shape;756;p37"/>
              <p:cNvGrpSpPr/>
              <p:nvPr/>
            </p:nvGrpSpPr>
            <p:grpSpPr>
              <a:xfrm>
                <a:off x="7658097" y="1083325"/>
                <a:ext cx="29764" cy="24433"/>
                <a:chOff x="7658097" y="1083325"/>
                <a:chExt cx="29764" cy="24433"/>
              </a:xfrm>
            </p:grpSpPr>
            <p:sp>
              <p:nvSpPr>
                <p:cNvPr id="757" name="Google Shape;757;p3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8" name="Google Shape;758;p3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9" name="Google Shape;759;p3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3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38"/>
          <p:cNvSpPr/>
          <p:nvPr/>
        </p:nvSpPr>
        <p:spPr>
          <a:xfrm>
            <a:off x="818300" y="34290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6" name="Google Shape;766;p38"/>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7" name="Google Shape;76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68" name="Google Shape;768;p38"/>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Enhancing the ability of consumers, especially Muslims, to make informed choices when purchasing food items abroad.</a:t>
            </a:r>
            <a:endParaRPr/>
          </a:p>
          <a:p>
            <a:pPr indent="0" lvl="0" marL="0" rtl="0" algn="l">
              <a:spcBef>
                <a:spcPts val="1200"/>
              </a:spcBef>
              <a:spcAft>
                <a:spcPts val="0"/>
              </a:spcAft>
              <a:buNone/>
            </a:pPr>
            <a:r>
              <a:t/>
            </a:r>
            <a:endParaRPr/>
          </a:p>
        </p:txBody>
      </p:sp>
      <p:sp>
        <p:nvSpPr>
          <p:cNvPr id="769" name="Google Shape;769;p38"/>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Ingredients not in database will be checked through OpenAI</a:t>
            </a:r>
            <a:endParaRPr/>
          </a:p>
        </p:txBody>
      </p:sp>
      <p:sp>
        <p:nvSpPr>
          <p:cNvPr id="770" name="Google Shape;770;p38"/>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model to classify food as halal, non-halal or doubtful</a:t>
            </a:r>
            <a:endParaRPr/>
          </a:p>
        </p:txBody>
      </p:sp>
      <p:sp>
        <p:nvSpPr>
          <p:cNvPr id="771" name="Google Shape;771;p38"/>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Accessible Information</a:t>
            </a:r>
            <a:endParaRPr/>
          </a:p>
        </p:txBody>
      </p:sp>
      <p:grpSp>
        <p:nvGrpSpPr>
          <p:cNvPr id="772" name="Google Shape;772;p38"/>
          <p:cNvGrpSpPr/>
          <p:nvPr/>
        </p:nvGrpSpPr>
        <p:grpSpPr>
          <a:xfrm>
            <a:off x="1018499" y="1667483"/>
            <a:ext cx="353802" cy="327739"/>
            <a:chOff x="4266025" y="3609275"/>
            <a:chExt cx="299325" cy="277275"/>
          </a:xfrm>
        </p:grpSpPr>
        <p:sp>
          <p:nvSpPr>
            <p:cNvPr id="773" name="Google Shape;773;p3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8"/>
          <p:cNvGrpSpPr/>
          <p:nvPr/>
        </p:nvGrpSpPr>
        <p:grpSpPr>
          <a:xfrm>
            <a:off x="1020833" y="3554871"/>
            <a:ext cx="349133" cy="349163"/>
            <a:chOff x="3497300" y="3955025"/>
            <a:chExt cx="295375" cy="295400"/>
          </a:xfrm>
        </p:grpSpPr>
        <p:sp>
          <p:nvSpPr>
            <p:cNvPr id="776" name="Google Shape;776;p3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8"/>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80" name="Google Shape;780;p38"/>
          <p:cNvGrpSpPr/>
          <p:nvPr/>
        </p:nvGrpSpPr>
        <p:grpSpPr>
          <a:xfrm>
            <a:off x="7906486" y="1013747"/>
            <a:ext cx="710065" cy="1031750"/>
            <a:chOff x="7929864" y="1803297"/>
            <a:chExt cx="818424" cy="1189064"/>
          </a:xfrm>
        </p:grpSpPr>
        <p:sp>
          <p:nvSpPr>
            <p:cNvPr id="781" name="Google Shape;781;p3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2" name="Google Shape;782;p38"/>
            <p:cNvGrpSpPr/>
            <p:nvPr/>
          </p:nvGrpSpPr>
          <p:grpSpPr>
            <a:xfrm>
              <a:off x="8034260" y="1943225"/>
              <a:ext cx="610587" cy="909422"/>
              <a:chOff x="8034260" y="1943225"/>
              <a:chExt cx="610587" cy="909422"/>
            </a:xfrm>
          </p:grpSpPr>
          <p:sp>
            <p:nvSpPr>
              <p:cNvPr id="783" name="Google Shape;783;p3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4" name="Google Shape;784;p38"/>
              <p:cNvGrpSpPr/>
              <p:nvPr/>
            </p:nvGrpSpPr>
            <p:grpSpPr>
              <a:xfrm>
                <a:off x="8105861" y="2060036"/>
                <a:ext cx="462927" cy="775862"/>
                <a:chOff x="8105861" y="2060036"/>
                <a:chExt cx="462927" cy="775862"/>
              </a:xfrm>
            </p:grpSpPr>
            <p:sp>
              <p:nvSpPr>
                <p:cNvPr id="785" name="Google Shape;785;p3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6" name="Google Shape;786;p3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7" name="Google Shape;787;p3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8" name="Google Shape;788;p3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9" name="Google Shape;789;p3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0" name="Google Shape;790;p3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1" name="Google Shape;791;p3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2" name="Google Shape;792;p3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3" name="Google Shape;793;p3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794" name="Google Shape;794;p38"/>
          <p:cNvGrpSpPr/>
          <p:nvPr/>
        </p:nvGrpSpPr>
        <p:grpSpPr>
          <a:xfrm>
            <a:off x="7284368" y="4098232"/>
            <a:ext cx="754207" cy="896613"/>
            <a:chOff x="7177165" y="405444"/>
            <a:chExt cx="253183" cy="300988"/>
          </a:xfrm>
        </p:grpSpPr>
        <p:sp>
          <p:nvSpPr>
            <p:cNvPr id="795" name="Google Shape;795;p3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6" name="Google Shape;796;p38"/>
            <p:cNvGrpSpPr/>
            <p:nvPr/>
          </p:nvGrpSpPr>
          <p:grpSpPr>
            <a:xfrm>
              <a:off x="7194890" y="420612"/>
              <a:ext cx="205512" cy="257207"/>
              <a:chOff x="7194890" y="420612"/>
              <a:chExt cx="205512" cy="257207"/>
            </a:xfrm>
          </p:grpSpPr>
          <p:sp>
            <p:nvSpPr>
              <p:cNvPr id="797" name="Google Shape;797;p3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3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3" name="Google Shape;803;p38"/>
              <p:cNvGrpSpPr/>
              <p:nvPr/>
            </p:nvGrpSpPr>
            <p:grpSpPr>
              <a:xfrm>
                <a:off x="7332552" y="511417"/>
                <a:ext cx="60514" cy="60514"/>
                <a:chOff x="7332552" y="511417"/>
                <a:chExt cx="60514" cy="60514"/>
              </a:xfrm>
            </p:grpSpPr>
            <p:sp>
              <p:nvSpPr>
                <p:cNvPr id="804" name="Google Shape;804;p3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3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6" name="Google Shape;806;p38"/>
              <p:cNvGrpSpPr/>
              <p:nvPr/>
            </p:nvGrpSpPr>
            <p:grpSpPr>
              <a:xfrm>
                <a:off x="7289918" y="521811"/>
                <a:ext cx="60527" cy="60527"/>
                <a:chOff x="7289918" y="521811"/>
                <a:chExt cx="60527" cy="60527"/>
              </a:xfrm>
            </p:grpSpPr>
            <p:sp>
              <p:nvSpPr>
                <p:cNvPr id="807" name="Google Shape;807;p3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3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9" name="Google Shape;809;p38"/>
              <p:cNvGrpSpPr/>
              <p:nvPr/>
            </p:nvGrpSpPr>
            <p:grpSpPr>
              <a:xfrm>
                <a:off x="7228447" y="473745"/>
                <a:ext cx="60527" cy="60527"/>
                <a:chOff x="7228447" y="473745"/>
                <a:chExt cx="60527" cy="60527"/>
              </a:xfrm>
            </p:grpSpPr>
            <p:sp>
              <p:nvSpPr>
                <p:cNvPr id="810" name="Google Shape;810;p3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3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2" name="Google Shape;812;p38"/>
              <p:cNvGrpSpPr/>
              <p:nvPr/>
            </p:nvGrpSpPr>
            <p:grpSpPr>
              <a:xfrm>
                <a:off x="7241925" y="524936"/>
                <a:ext cx="60527" cy="60527"/>
                <a:chOff x="7241925" y="524936"/>
                <a:chExt cx="60527" cy="60527"/>
              </a:xfrm>
            </p:grpSpPr>
            <p:sp>
              <p:nvSpPr>
                <p:cNvPr id="813" name="Google Shape;813;p3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3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5" name="Google Shape;815;p38"/>
              <p:cNvGrpSpPr/>
              <p:nvPr/>
            </p:nvGrpSpPr>
            <p:grpSpPr>
              <a:xfrm>
                <a:off x="7196496" y="553701"/>
                <a:ext cx="69912" cy="74130"/>
                <a:chOff x="7196496" y="553701"/>
                <a:chExt cx="69912" cy="74130"/>
              </a:xfrm>
            </p:grpSpPr>
            <p:sp>
              <p:nvSpPr>
                <p:cNvPr id="816" name="Google Shape;816;p3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3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9" name="Google Shape;819;p38"/>
              <p:cNvGrpSpPr/>
              <p:nvPr/>
            </p:nvGrpSpPr>
            <p:grpSpPr>
              <a:xfrm>
                <a:off x="7238257" y="584624"/>
                <a:ext cx="60515" cy="60515"/>
                <a:chOff x="7238257" y="584624"/>
                <a:chExt cx="60515" cy="60515"/>
              </a:xfrm>
            </p:grpSpPr>
            <p:sp>
              <p:nvSpPr>
                <p:cNvPr id="820" name="Google Shape;820;p3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1" name="Google Shape;821;p3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2" name="Google Shape;822;p38"/>
              <p:cNvGrpSpPr/>
              <p:nvPr/>
            </p:nvGrpSpPr>
            <p:grpSpPr>
              <a:xfrm>
                <a:off x="7287420" y="577993"/>
                <a:ext cx="60515" cy="60515"/>
                <a:chOff x="7287420" y="577993"/>
                <a:chExt cx="60515" cy="60515"/>
              </a:xfrm>
            </p:grpSpPr>
            <p:sp>
              <p:nvSpPr>
                <p:cNvPr id="823" name="Google Shape;823;p3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4" name="Google Shape;824;p3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5" name="Google Shape;825;p38"/>
              <p:cNvGrpSpPr/>
              <p:nvPr/>
            </p:nvGrpSpPr>
            <p:grpSpPr>
              <a:xfrm>
                <a:off x="7194890" y="617304"/>
                <a:ext cx="60515" cy="60515"/>
                <a:chOff x="7194890" y="617304"/>
                <a:chExt cx="60515" cy="60515"/>
              </a:xfrm>
            </p:grpSpPr>
            <p:sp>
              <p:nvSpPr>
                <p:cNvPr id="826" name="Google Shape;826;p3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7" name="Google Shape;827;p3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8" name="Google Shape;828;p3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0" name="Google Shape;830;p3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39"/>
          <p:cNvSpPr/>
          <p:nvPr/>
        </p:nvSpPr>
        <p:spPr>
          <a:xfrm>
            <a:off x="818300" y="28956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6" name="Google Shape;836;p39"/>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7" name="Google Shape;83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838" name="Google Shape;838;p39"/>
          <p:cNvSpPr txBox="1"/>
          <p:nvPr>
            <p:ph idx="1" type="subTitle"/>
          </p:nvPr>
        </p:nvSpPr>
        <p:spPr>
          <a:xfrm>
            <a:off x="1724900" y="34929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Measures</a:t>
            </a:r>
            <a:r>
              <a:rPr lang="en"/>
              <a:t> how accurate the generated answer, hallucinated or factuality</a:t>
            </a:r>
            <a:endParaRPr/>
          </a:p>
          <a:p>
            <a:pPr indent="0" lvl="0" marL="0" rtl="0" algn="l">
              <a:spcBef>
                <a:spcPts val="1200"/>
              </a:spcBef>
              <a:spcAft>
                <a:spcPts val="0"/>
              </a:spcAft>
              <a:buNone/>
            </a:pPr>
            <a:r>
              <a:t/>
            </a:r>
            <a:endParaRPr/>
          </a:p>
        </p:txBody>
      </p:sp>
      <p:sp>
        <p:nvSpPr>
          <p:cNvPr id="839" name="Google Shape;839;p39"/>
          <p:cNvSpPr txBox="1"/>
          <p:nvPr>
            <p:ph idx="2" type="subTitle"/>
          </p:nvPr>
        </p:nvSpPr>
        <p:spPr>
          <a:xfrm>
            <a:off x="1724900" y="21834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how relevant the generated answer is to the question</a:t>
            </a:r>
            <a:endParaRPr/>
          </a:p>
        </p:txBody>
      </p:sp>
      <p:sp>
        <p:nvSpPr>
          <p:cNvPr id="840" name="Google Shape;840;p39"/>
          <p:cNvSpPr txBox="1"/>
          <p:nvPr>
            <p:ph idx="3" type="subTitle"/>
          </p:nvPr>
        </p:nvSpPr>
        <p:spPr>
          <a:xfrm>
            <a:off x="1724900" y="15229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 Relevancy</a:t>
            </a:r>
            <a:endParaRPr/>
          </a:p>
        </p:txBody>
      </p:sp>
      <p:sp>
        <p:nvSpPr>
          <p:cNvPr id="841" name="Google Shape;841;p39"/>
          <p:cNvSpPr txBox="1"/>
          <p:nvPr>
            <p:ph idx="4" type="subTitle"/>
          </p:nvPr>
        </p:nvSpPr>
        <p:spPr>
          <a:xfrm>
            <a:off x="1724900" y="29086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Faithfulness</a:t>
            </a:r>
            <a:endParaRPr/>
          </a:p>
        </p:txBody>
      </p:sp>
      <p:grpSp>
        <p:nvGrpSpPr>
          <p:cNvPr id="842" name="Google Shape;842;p39"/>
          <p:cNvGrpSpPr/>
          <p:nvPr/>
        </p:nvGrpSpPr>
        <p:grpSpPr>
          <a:xfrm>
            <a:off x="1018499" y="1667483"/>
            <a:ext cx="353802" cy="327739"/>
            <a:chOff x="4266025" y="3609275"/>
            <a:chExt cx="299325" cy="277275"/>
          </a:xfrm>
        </p:grpSpPr>
        <p:sp>
          <p:nvSpPr>
            <p:cNvPr id="843" name="Google Shape;843;p3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39"/>
          <p:cNvGrpSpPr/>
          <p:nvPr/>
        </p:nvGrpSpPr>
        <p:grpSpPr>
          <a:xfrm>
            <a:off x="1020833" y="3021471"/>
            <a:ext cx="349133" cy="349163"/>
            <a:chOff x="3497300" y="3955025"/>
            <a:chExt cx="295375" cy="295400"/>
          </a:xfrm>
        </p:grpSpPr>
        <p:sp>
          <p:nvSpPr>
            <p:cNvPr id="846" name="Google Shape;846;p3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39"/>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50" name="Google Shape;850;p39"/>
          <p:cNvGrpSpPr/>
          <p:nvPr/>
        </p:nvGrpSpPr>
        <p:grpSpPr>
          <a:xfrm>
            <a:off x="7906486" y="1013747"/>
            <a:ext cx="710065" cy="1031750"/>
            <a:chOff x="7929864" y="1803297"/>
            <a:chExt cx="818424" cy="1189064"/>
          </a:xfrm>
        </p:grpSpPr>
        <p:sp>
          <p:nvSpPr>
            <p:cNvPr id="851" name="Google Shape;851;p39"/>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2" name="Google Shape;852;p39"/>
            <p:cNvGrpSpPr/>
            <p:nvPr/>
          </p:nvGrpSpPr>
          <p:grpSpPr>
            <a:xfrm>
              <a:off x="8034260" y="1943225"/>
              <a:ext cx="610587" cy="909422"/>
              <a:chOff x="8034260" y="1943225"/>
              <a:chExt cx="610587" cy="909422"/>
            </a:xfrm>
          </p:grpSpPr>
          <p:sp>
            <p:nvSpPr>
              <p:cNvPr id="853" name="Google Shape;853;p39"/>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4" name="Google Shape;854;p39"/>
              <p:cNvGrpSpPr/>
              <p:nvPr/>
            </p:nvGrpSpPr>
            <p:grpSpPr>
              <a:xfrm>
                <a:off x="8105861" y="2060036"/>
                <a:ext cx="462927" cy="775862"/>
                <a:chOff x="8105861" y="2060036"/>
                <a:chExt cx="462927" cy="775862"/>
              </a:xfrm>
            </p:grpSpPr>
            <p:sp>
              <p:nvSpPr>
                <p:cNvPr id="855" name="Google Shape;855;p39"/>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6" name="Google Shape;856;p39"/>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7" name="Google Shape;857;p39"/>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8" name="Google Shape;858;p39"/>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9" name="Google Shape;859;p39"/>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0" name="Google Shape;860;p39"/>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1" name="Google Shape;861;p39"/>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2" name="Google Shape;862;p39"/>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3" name="Google Shape;863;p39"/>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864" name="Google Shape;864;p39"/>
          <p:cNvGrpSpPr/>
          <p:nvPr/>
        </p:nvGrpSpPr>
        <p:grpSpPr>
          <a:xfrm>
            <a:off x="7284368" y="4098232"/>
            <a:ext cx="754207" cy="896613"/>
            <a:chOff x="7177165" y="405444"/>
            <a:chExt cx="253183" cy="300988"/>
          </a:xfrm>
        </p:grpSpPr>
        <p:sp>
          <p:nvSpPr>
            <p:cNvPr id="865" name="Google Shape;865;p3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66" name="Google Shape;866;p39"/>
            <p:cNvGrpSpPr/>
            <p:nvPr/>
          </p:nvGrpSpPr>
          <p:grpSpPr>
            <a:xfrm>
              <a:off x="7194890" y="420612"/>
              <a:ext cx="205512" cy="257207"/>
              <a:chOff x="7194890" y="420612"/>
              <a:chExt cx="205512" cy="257207"/>
            </a:xfrm>
          </p:grpSpPr>
          <p:sp>
            <p:nvSpPr>
              <p:cNvPr id="867" name="Google Shape;867;p3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3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3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3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3" name="Google Shape;873;p39"/>
              <p:cNvGrpSpPr/>
              <p:nvPr/>
            </p:nvGrpSpPr>
            <p:grpSpPr>
              <a:xfrm>
                <a:off x="7332552" y="511417"/>
                <a:ext cx="60514" cy="60514"/>
                <a:chOff x="7332552" y="511417"/>
                <a:chExt cx="60514" cy="60514"/>
              </a:xfrm>
            </p:grpSpPr>
            <p:sp>
              <p:nvSpPr>
                <p:cNvPr id="874" name="Google Shape;874;p3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3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6" name="Google Shape;876;p39"/>
              <p:cNvGrpSpPr/>
              <p:nvPr/>
            </p:nvGrpSpPr>
            <p:grpSpPr>
              <a:xfrm>
                <a:off x="7289918" y="521811"/>
                <a:ext cx="60527" cy="60527"/>
                <a:chOff x="7289918" y="521811"/>
                <a:chExt cx="60527" cy="60527"/>
              </a:xfrm>
            </p:grpSpPr>
            <p:sp>
              <p:nvSpPr>
                <p:cNvPr id="877" name="Google Shape;877;p3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3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9" name="Google Shape;879;p39"/>
              <p:cNvGrpSpPr/>
              <p:nvPr/>
            </p:nvGrpSpPr>
            <p:grpSpPr>
              <a:xfrm>
                <a:off x="7228447" y="473745"/>
                <a:ext cx="60527" cy="60527"/>
                <a:chOff x="7228447" y="473745"/>
                <a:chExt cx="60527" cy="60527"/>
              </a:xfrm>
            </p:grpSpPr>
            <p:sp>
              <p:nvSpPr>
                <p:cNvPr id="880" name="Google Shape;880;p3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3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2" name="Google Shape;882;p39"/>
              <p:cNvGrpSpPr/>
              <p:nvPr/>
            </p:nvGrpSpPr>
            <p:grpSpPr>
              <a:xfrm>
                <a:off x="7241925" y="524936"/>
                <a:ext cx="60527" cy="60527"/>
                <a:chOff x="7241925" y="524936"/>
                <a:chExt cx="60527" cy="60527"/>
              </a:xfrm>
            </p:grpSpPr>
            <p:sp>
              <p:nvSpPr>
                <p:cNvPr id="883" name="Google Shape;883;p3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3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5" name="Google Shape;885;p39"/>
              <p:cNvGrpSpPr/>
              <p:nvPr/>
            </p:nvGrpSpPr>
            <p:grpSpPr>
              <a:xfrm>
                <a:off x="7196496" y="553701"/>
                <a:ext cx="69912" cy="74130"/>
                <a:chOff x="7196496" y="553701"/>
                <a:chExt cx="69912" cy="74130"/>
              </a:xfrm>
            </p:grpSpPr>
            <p:sp>
              <p:nvSpPr>
                <p:cNvPr id="886" name="Google Shape;886;p3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3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8" name="Google Shape;888;p3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9" name="Google Shape;889;p39"/>
              <p:cNvGrpSpPr/>
              <p:nvPr/>
            </p:nvGrpSpPr>
            <p:grpSpPr>
              <a:xfrm>
                <a:off x="7238257" y="584624"/>
                <a:ext cx="60515" cy="60515"/>
                <a:chOff x="7238257" y="584624"/>
                <a:chExt cx="60515" cy="60515"/>
              </a:xfrm>
            </p:grpSpPr>
            <p:sp>
              <p:nvSpPr>
                <p:cNvPr id="890" name="Google Shape;890;p3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1" name="Google Shape;891;p3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2" name="Google Shape;892;p39"/>
              <p:cNvGrpSpPr/>
              <p:nvPr/>
            </p:nvGrpSpPr>
            <p:grpSpPr>
              <a:xfrm>
                <a:off x="7287420" y="577993"/>
                <a:ext cx="60515" cy="60515"/>
                <a:chOff x="7287420" y="577993"/>
                <a:chExt cx="60515" cy="60515"/>
              </a:xfrm>
            </p:grpSpPr>
            <p:sp>
              <p:nvSpPr>
                <p:cNvPr id="893" name="Google Shape;893;p3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4" name="Google Shape;894;p3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5" name="Google Shape;895;p39"/>
              <p:cNvGrpSpPr/>
              <p:nvPr/>
            </p:nvGrpSpPr>
            <p:grpSpPr>
              <a:xfrm>
                <a:off x="7194890" y="617304"/>
                <a:ext cx="60515" cy="60515"/>
                <a:chOff x="7194890" y="617304"/>
                <a:chExt cx="60515" cy="60515"/>
              </a:xfrm>
            </p:grpSpPr>
            <p:sp>
              <p:nvSpPr>
                <p:cNvPr id="896" name="Google Shape;896;p3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3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98" name="Google Shape;898;p3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3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3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0"/>
          <p:cNvSpPr txBox="1"/>
          <p:nvPr>
            <p:ph type="title"/>
          </p:nvPr>
        </p:nvSpPr>
        <p:spPr>
          <a:xfrm>
            <a:off x="1585500" y="1109425"/>
            <a:ext cx="5973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906" name="Google Shape;906;p40"/>
          <p:cNvSpPr txBox="1"/>
          <p:nvPr>
            <p:ph idx="2" type="title"/>
          </p:nvPr>
        </p:nvSpPr>
        <p:spPr>
          <a:xfrm>
            <a:off x="3793800" y="271643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07" name="Google Shape;907;p40"/>
          <p:cNvGrpSpPr/>
          <p:nvPr/>
        </p:nvGrpSpPr>
        <p:grpSpPr>
          <a:xfrm>
            <a:off x="6931342" y="967794"/>
            <a:ext cx="311576" cy="311581"/>
            <a:chOff x="8010777" y="386361"/>
            <a:chExt cx="53575" cy="53575"/>
          </a:xfrm>
        </p:grpSpPr>
        <p:sp>
          <p:nvSpPr>
            <p:cNvPr id="908" name="Google Shape;908;p4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4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0" name="Google Shape;910;p40"/>
          <p:cNvGrpSpPr/>
          <p:nvPr/>
        </p:nvGrpSpPr>
        <p:grpSpPr>
          <a:xfrm>
            <a:off x="7767913" y="2817583"/>
            <a:ext cx="296595" cy="296600"/>
            <a:chOff x="10268217" y="1610115"/>
            <a:chExt cx="50999" cy="50999"/>
          </a:xfrm>
        </p:grpSpPr>
        <p:sp>
          <p:nvSpPr>
            <p:cNvPr id="911" name="Google Shape;911;p4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4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3" name="Google Shape;913;p40"/>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4" name="Google Shape;914;p40"/>
          <p:cNvGrpSpPr/>
          <p:nvPr/>
        </p:nvGrpSpPr>
        <p:grpSpPr>
          <a:xfrm>
            <a:off x="6804218" y="450382"/>
            <a:ext cx="754207" cy="896613"/>
            <a:chOff x="7177165" y="405444"/>
            <a:chExt cx="253183" cy="300988"/>
          </a:xfrm>
        </p:grpSpPr>
        <p:sp>
          <p:nvSpPr>
            <p:cNvPr id="915" name="Google Shape;915;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6" name="Google Shape;916;p40"/>
            <p:cNvGrpSpPr/>
            <p:nvPr/>
          </p:nvGrpSpPr>
          <p:grpSpPr>
            <a:xfrm>
              <a:off x="7194890" y="420612"/>
              <a:ext cx="205512" cy="257207"/>
              <a:chOff x="7194890" y="420612"/>
              <a:chExt cx="205512" cy="257207"/>
            </a:xfrm>
          </p:grpSpPr>
          <p:sp>
            <p:nvSpPr>
              <p:cNvPr id="917" name="Google Shape;917;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3" name="Google Shape;923;p40"/>
              <p:cNvGrpSpPr/>
              <p:nvPr/>
            </p:nvGrpSpPr>
            <p:grpSpPr>
              <a:xfrm>
                <a:off x="7332552" y="511417"/>
                <a:ext cx="60514" cy="60514"/>
                <a:chOff x="7332552" y="511417"/>
                <a:chExt cx="60514" cy="60514"/>
              </a:xfrm>
            </p:grpSpPr>
            <p:sp>
              <p:nvSpPr>
                <p:cNvPr id="924" name="Google Shape;924;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6" name="Google Shape;926;p40"/>
              <p:cNvGrpSpPr/>
              <p:nvPr/>
            </p:nvGrpSpPr>
            <p:grpSpPr>
              <a:xfrm>
                <a:off x="7289918" y="521811"/>
                <a:ext cx="60527" cy="60527"/>
                <a:chOff x="7289918" y="521811"/>
                <a:chExt cx="60527" cy="60527"/>
              </a:xfrm>
            </p:grpSpPr>
            <p:sp>
              <p:nvSpPr>
                <p:cNvPr id="927" name="Google Shape;927;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9" name="Google Shape;929;p40"/>
              <p:cNvGrpSpPr/>
              <p:nvPr/>
            </p:nvGrpSpPr>
            <p:grpSpPr>
              <a:xfrm>
                <a:off x="7228447" y="473745"/>
                <a:ext cx="60527" cy="60527"/>
                <a:chOff x="7228447" y="473745"/>
                <a:chExt cx="60527" cy="60527"/>
              </a:xfrm>
            </p:grpSpPr>
            <p:sp>
              <p:nvSpPr>
                <p:cNvPr id="930" name="Google Shape;930;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2" name="Google Shape;932;p40"/>
              <p:cNvGrpSpPr/>
              <p:nvPr/>
            </p:nvGrpSpPr>
            <p:grpSpPr>
              <a:xfrm>
                <a:off x="7241925" y="524936"/>
                <a:ext cx="60527" cy="60527"/>
                <a:chOff x="7241925" y="524936"/>
                <a:chExt cx="60527" cy="60527"/>
              </a:xfrm>
            </p:grpSpPr>
            <p:sp>
              <p:nvSpPr>
                <p:cNvPr id="933" name="Google Shape;933;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5" name="Google Shape;935;p40"/>
              <p:cNvGrpSpPr/>
              <p:nvPr/>
            </p:nvGrpSpPr>
            <p:grpSpPr>
              <a:xfrm>
                <a:off x="7196496" y="553701"/>
                <a:ext cx="69912" cy="74130"/>
                <a:chOff x="7196496" y="553701"/>
                <a:chExt cx="69912" cy="74130"/>
              </a:xfrm>
            </p:grpSpPr>
            <p:sp>
              <p:nvSpPr>
                <p:cNvPr id="936" name="Google Shape;936;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9" name="Google Shape;939;p40"/>
              <p:cNvGrpSpPr/>
              <p:nvPr/>
            </p:nvGrpSpPr>
            <p:grpSpPr>
              <a:xfrm>
                <a:off x="7238257" y="584624"/>
                <a:ext cx="60515" cy="60515"/>
                <a:chOff x="7238257" y="584624"/>
                <a:chExt cx="60515" cy="60515"/>
              </a:xfrm>
            </p:grpSpPr>
            <p:sp>
              <p:nvSpPr>
                <p:cNvPr id="940" name="Google Shape;940;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2" name="Google Shape;942;p40"/>
              <p:cNvGrpSpPr/>
              <p:nvPr/>
            </p:nvGrpSpPr>
            <p:grpSpPr>
              <a:xfrm>
                <a:off x="7287420" y="577993"/>
                <a:ext cx="60515" cy="60515"/>
                <a:chOff x="7287420" y="577993"/>
                <a:chExt cx="60515" cy="60515"/>
              </a:xfrm>
            </p:grpSpPr>
            <p:sp>
              <p:nvSpPr>
                <p:cNvPr id="943" name="Google Shape;943;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5" name="Google Shape;945;p40"/>
              <p:cNvGrpSpPr/>
              <p:nvPr/>
            </p:nvGrpSpPr>
            <p:grpSpPr>
              <a:xfrm>
                <a:off x="7194890" y="617304"/>
                <a:ext cx="60515" cy="60515"/>
                <a:chOff x="7194890" y="617304"/>
                <a:chExt cx="60515" cy="60515"/>
              </a:xfrm>
            </p:grpSpPr>
            <p:sp>
              <p:nvSpPr>
                <p:cNvPr id="946" name="Google Shape;946;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7" name="Google Shape;947;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8" name="Google Shape;948;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0" name="Google Shape;950;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51" name="Google Shape;951;p40"/>
          <p:cNvGrpSpPr/>
          <p:nvPr/>
        </p:nvGrpSpPr>
        <p:grpSpPr>
          <a:xfrm>
            <a:off x="2920139" y="131146"/>
            <a:ext cx="589664" cy="699213"/>
            <a:chOff x="7570887" y="957519"/>
            <a:chExt cx="197947" cy="234722"/>
          </a:xfrm>
        </p:grpSpPr>
        <p:sp>
          <p:nvSpPr>
            <p:cNvPr id="952" name="Google Shape;952;p4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3" name="Google Shape;953;p40"/>
            <p:cNvGrpSpPr/>
            <p:nvPr/>
          </p:nvGrpSpPr>
          <p:grpSpPr>
            <a:xfrm>
              <a:off x="7590853" y="979012"/>
              <a:ext cx="150287" cy="187029"/>
              <a:chOff x="7590853" y="979012"/>
              <a:chExt cx="150287" cy="187029"/>
            </a:xfrm>
          </p:grpSpPr>
          <p:sp>
            <p:nvSpPr>
              <p:cNvPr id="954" name="Google Shape;954;p4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4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6" name="Google Shape;956;p4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7" name="Google Shape;957;p40"/>
              <p:cNvGrpSpPr/>
              <p:nvPr/>
            </p:nvGrpSpPr>
            <p:grpSpPr>
              <a:xfrm>
                <a:off x="7658097" y="1083325"/>
                <a:ext cx="29764" cy="24433"/>
                <a:chOff x="7658097" y="1083325"/>
                <a:chExt cx="29764" cy="24433"/>
              </a:xfrm>
            </p:grpSpPr>
            <p:sp>
              <p:nvSpPr>
                <p:cNvPr id="958" name="Google Shape;958;p4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9" name="Google Shape;959;p4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0" name="Google Shape;960;p4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1" name="Google Shape;961;p4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2" name="Google Shape;962;p40"/>
          <p:cNvGrpSpPr/>
          <p:nvPr/>
        </p:nvGrpSpPr>
        <p:grpSpPr>
          <a:xfrm>
            <a:off x="7964740" y="4195972"/>
            <a:ext cx="610615" cy="816067"/>
            <a:chOff x="7382255" y="210400"/>
            <a:chExt cx="889590" cy="1188909"/>
          </a:xfrm>
        </p:grpSpPr>
        <p:sp>
          <p:nvSpPr>
            <p:cNvPr id="963" name="Google Shape;963;p4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4" name="Google Shape;964;p40"/>
            <p:cNvGrpSpPr/>
            <p:nvPr/>
          </p:nvGrpSpPr>
          <p:grpSpPr>
            <a:xfrm>
              <a:off x="7514246" y="356595"/>
              <a:ext cx="592493" cy="857184"/>
              <a:chOff x="8493866" y="1122612"/>
              <a:chExt cx="96298" cy="139296"/>
            </a:xfrm>
          </p:grpSpPr>
          <p:sp>
            <p:nvSpPr>
              <p:cNvPr id="965" name="Google Shape;965;p4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6" name="Google Shape;966;p40"/>
              <p:cNvGrpSpPr/>
              <p:nvPr/>
            </p:nvGrpSpPr>
            <p:grpSpPr>
              <a:xfrm>
                <a:off x="8514785" y="1196751"/>
                <a:ext cx="55223" cy="65157"/>
                <a:chOff x="8514785" y="1196751"/>
                <a:chExt cx="55223" cy="65157"/>
              </a:xfrm>
            </p:grpSpPr>
            <p:sp>
              <p:nvSpPr>
                <p:cNvPr id="967" name="Google Shape;967;p4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4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4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70" name="Google Shape;970;p4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4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4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4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74" name="Google Shape;974;p40"/>
          <p:cNvGrpSpPr/>
          <p:nvPr/>
        </p:nvGrpSpPr>
        <p:grpSpPr>
          <a:xfrm>
            <a:off x="379177" y="2299408"/>
            <a:ext cx="996905" cy="1332933"/>
            <a:chOff x="5842915" y="2452969"/>
            <a:chExt cx="273687" cy="365919"/>
          </a:xfrm>
        </p:grpSpPr>
        <p:sp>
          <p:nvSpPr>
            <p:cNvPr id="975" name="Google Shape;975;p4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6" name="Google Shape;976;p40"/>
            <p:cNvGrpSpPr/>
            <p:nvPr/>
          </p:nvGrpSpPr>
          <p:grpSpPr>
            <a:xfrm>
              <a:off x="5872488" y="2483168"/>
              <a:ext cx="225985" cy="307482"/>
              <a:chOff x="5872488" y="2483168"/>
              <a:chExt cx="225985" cy="307482"/>
            </a:xfrm>
          </p:grpSpPr>
          <p:grpSp>
            <p:nvGrpSpPr>
              <p:cNvPr id="977" name="Google Shape;977;p40"/>
              <p:cNvGrpSpPr/>
              <p:nvPr/>
            </p:nvGrpSpPr>
            <p:grpSpPr>
              <a:xfrm>
                <a:off x="5992547" y="2637354"/>
                <a:ext cx="105926" cy="94950"/>
                <a:chOff x="5992547" y="2637354"/>
                <a:chExt cx="105926" cy="94950"/>
              </a:xfrm>
            </p:grpSpPr>
            <p:sp>
              <p:nvSpPr>
                <p:cNvPr id="978" name="Google Shape;978;p4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9" name="Google Shape;979;p4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80" name="Google Shape;980;p40"/>
              <p:cNvGrpSpPr/>
              <p:nvPr/>
            </p:nvGrpSpPr>
            <p:grpSpPr>
              <a:xfrm>
                <a:off x="5908056" y="2695700"/>
                <a:ext cx="105926" cy="94950"/>
                <a:chOff x="5908056" y="2695700"/>
                <a:chExt cx="105926" cy="94950"/>
              </a:xfrm>
            </p:grpSpPr>
            <p:sp>
              <p:nvSpPr>
                <p:cNvPr id="981" name="Google Shape;981;p4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4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3" name="Google Shape;983;p4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4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4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86" name="Google Shape;986;p40"/>
          <p:cNvSpPr txBox="1"/>
          <p:nvPr>
            <p:ph idx="1" type="subTitle"/>
          </p:nvPr>
        </p:nvSpPr>
        <p:spPr>
          <a:xfrm>
            <a:off x="2038191" y="2183378"/>
            <a:ext cx="506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Workflow, Data Collection, Data Processing</a:t>
            </a:r>
            <a:endParaRPr sz="1400"/>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graphicFrame>
        <p:nvGraphicFramePr>
          <p:cNvPr id="992" name="Google Shape;992;p41"/>
          <p:cNvGraphicFramePr/>
          <p:nvPr/>
        </p:nvGraphicFramePr>
        <p:xfrm>
          <a:off x="720000" y="1323741"/>
          <a:ext cx="3000000" cy="3000000"/>
        </p:xfrm>
        <a:graphic>
          <a:graphicData uri="http://schemas.openxmlformats.org/drawingml/2006/table">
            <a:tbl>
              <a:tblPr>
                <a:noFill/>
                <a:tableStyleId>{4CF343C7-A0EA-4D01-A0ED-899C328C057A}</a:tableStyleId>
              </a:tblPr>
              <a:tblGrid>
                <a:gridCol w="2419350"/>
                <a:gridCol w="5284650"/>
              </a:tblGrid>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MUIS Website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3"/>
                        </a:rPr>
                        <a:t>Food and Drink Categories</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4"/>
                        </a:rPr>
                        <a:t>Food Selection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5"/>
                        </a:rPr>
                        <a:t>Food Preparation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6"/>
                        </a:rPr>
                        <a:t>Food Additive Listing </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World of Islam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marR="0" rtl="0" algn="l">
                        <a:lnSpc>
                          <a:spcPct val="100000"/>
                        </a:lnSpc>
                        <a:spcBef>
                          <a:spcPts val="0"/>
                        </a:spcBef>
                        <a:spcAft>
                          <a:spcPts val="1600"/>
                        </a:spcAft>
                        <a:buNone/>
                      </a:pPr>
                      <a:r>
                        <a:rPr lang="en" sz="1000" u="sng">
                          <a:solidFill>
                            <a:schemeClr val="hlink"/>
                          </a:solidFill>
                          <a:latin typeface="Nunito"/>
                          <a:ea typeface="Nunito"/>
                          <a:cs typeface="Nunito"/>
                          <a:sym typeface="Nunito"/>
                          <a:hlinkClick r:id="rId7"/>
                        </a:rPr>
                        <a:t>Food Additive List</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Islamcan.com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8"/>
                        </a:rPr>
                        <a:t>Halal Haram Database</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bl>
          </a:graphicData>
        </a:graphic>
      </p:graphicFrame>
      <p:grpSp>
        <p:nvGrpSpPr>
          <p:cNvPr id="993" name="Google Shape;993;p41"/>
          <p:cNvGrpSpPr/>
          <p:nvPr/>
        </p:nvGrpSpPr>
        <p:grpSpPr>
          <a:xfrm>
            <a:off x="6288667" y="4448206"/>
            <a:ext cx="311576" cy="311581"/>
            <a:chOff x="8010777" y="386361"/>
            <a:chExt cx="53575" cy="53575"/>
          </a:xfrm>
        </p:grpSpPr>
        <p:sp>
          <p:nvSpPr>
            <p:cNvPr id="994" name="Google Shape;994;p4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4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6" name="Google Shape;996;p41"/>
          <p:cNvGrpSpPr/>
          <p:nvPr/>
        </p:nvGrpSpPr>
        <p:grpSpPr>
          <a:xfrm>
            <a:off x="8035641" y="94138"/>
            <a:ext cx="893993" cy="1095911"/>
            <a:chOff x="8035641" y="94138"/>
            <a:chExt cx="893993" cy="1095911"/>
          </a:xfrm>
        </p:grpSpPr>
        <p:grpSp>
          <p:nvGrpSpPr>
            <p:cNvPr id="997" name="Google Shape;997;p41"/>
            <p:cNvGrpSpPr/>
            <p:nvPr/>
          </p:nvGrpSpPr>
          <p:grpSpPr>
            <a:xfrm>
              <a:off x="8243088" y="94138"/>
              <a:ext cx="686546" cy="752022"/>
              <a:chOff x="8400590" y="2145039"/>
              <a:chExt cx="266289" cy="291685"/>
            </a:xfrm>
          </p:grpSpPr>
          <p:sp>
            <p:nvSpPr>
              <p:cNvPr id="998" name="Google Shape;998;p41"/>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9" name="Google Shape;999;p41"/>
              <p:cNvGrpSpPr/>
              <p:nvPr/>
            </p:nvGrpSpPr>
            <p:grpSpPr>
              <a:xfrm>
                <a:off x="8424852" y="2162338"/>
                <a:ext cx="218554" cy="243968"/>
                <a:chOff x="8424852" y="2162338"/>
                <a:chExt cx="218554" cy="243968"/>
              </a:xfrm>
            </p:grpSpPr>
            <p:sp>
              <p:nvSpPr>
                <p:cNvPr id="1000" name="Google Shape;1000;p41"/>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41"/>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41"/>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41"/>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41"/>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41"/>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41"/>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7" name="Google Shape;1007;p41"/>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8" name="Google Shape;1008;p41"/>
            <p:cNvGrpSpPr/>
            <p:nvPr/>
          </p:nvGrpSpPr>
          <p:grpSpPr>
            <a:xfrm>
              <a:off x="8035641" y="450204"/>
              <a:ext cx="664626" cy="739845"/>
              <a:chOff x="6609515" y="784984"/>
              <a:chExt cx="257787" cy="286962"/>
            </a:xfrm>
          </p:grpSpPr>
          <p:sp>
            <p:nvSpPr>
              <p:cNvPr id="1009" name="Google Shape;1009;p41"/>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010" name="Google Shape;1010;p41"/>
              <p:cNvGrpSpPr/>
              <p:nvPr/>
            </p:nvGrpSpPr>
            <p:grpSpPr>
              <a:xfrm>
                <a:off x="6638511" y="813066"/>
                <a:ext cx="210150" cy="230802"/>
                <a:chOff x="6638511" y="813066"/>
                <a:chExt cx="210150" cy="230802"/>
              </a:xfrm>
            </p:grpSpPr>
            <p:sp>
              <p:nvSpPr>
                <p:cNvPr id="1011" name="Google Shape;1011;p41"/>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41"/>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41"/>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4" name="Google Shape;1014;p41"/>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